
<file path=[Content_Types].xml><?xml version="1.0" encoding="utf-8"?>
<Types xmlns="http://schemas.openxmlformats.org/package/2006/content-types">
  <Default Extension="xml" ContentType="application/xml"/>
  <Default Extension="jpg" ContentType="image/jpeg"/>
  <Default Extension="jpe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4"/>
  </p:notesMasterIdLst>
  <p:sldIdLst>
    <p:sldId id="258" r:id="rId2"/>
    <p:sldId id="276" r:id="rId3"/>
    <p:sldId id="277" r:id="rId4"/>
    <p:sldId id="269" r:id="rId5"/>
    <p:sldId id="262" r:id="rId6"/>
    <p:sldId id="291" r:id="rId7"/>
    <p:sldId id="264" r:id="rId8"/>
    <p:sldId id="263" r:id="rId9"/>
    <p:sldId id="261" r:id="rId10"/>
    <p:sldId id="282" r:id="rId11"/>
    <p:sldId id="286" r:id="rId12"/>
    <p:sldId id="287" r:id="rId13"/>
    <p:sldId id="288" r:id="rId14"/>
    <p:sldId id="289" r:id="rId15"/>
    <p:sldId id="290" r:id="rId16"/>
    <p:sldId id="265" r:id="rId17"/>
    <p:sldId id="278" r:id="rId18"/>
    <p:sldId id="280" r:id="rId19"/>
    <p:sldId id="281" r:id="rId20"/>
    <p:sldId id="266" r:id="rId21"/>
    <p:sldId id="267" r:id="rId22"/>
    <p:sldId id="268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86DA4"/>
    <a:srgbClr val="004FA4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374" autoAdjust="0"/>
    <p:restoredTop sz="98669" autoAdjust="0"/>
  </p:normalViewPr>
  <p:slideViewPr>
    <p:cSldViewPr snapToGrid="0" snapToObjects="1">
      <p:cViewPr>
        <p:scale>
          <a:sx n="152" d="100"/>
          <a:sy n="152" d="100"/>
        </p:scale>
        <p:origin x="-80" y="-6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864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119FE2-4826-A540-866C-AEE5468B3138}" type="datetimeFigureOut">
              <a:rPr lang="en-US" smtClean="0"/>
              <a:t>12/01/17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A783DC-F1EF-A54F-A870-0A6E7756C0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7398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Next</a:t>
            </a:r>
            <a:r>
              <a:rPr lang="en-US" b="1" baseline="0" dirty="0" smtClean="0"/>
              <a:t> slide</a:t>
            </a:r>
            <a:r>
              <a:rPr lang="en-US" baseline="0" dirty="0" smtClean="0"/>
              <a:t>: the course agenda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A783DC-F1EF-A54F-A870-0A6E7756C0CF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Tutor: this is the only slide in this</a:t>
            </a:r>
            <a:r>
              <a:rPr lang="en-US" baseline="0" dirty="0" smtClean="0"/>
              <a:t> session.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baseline="0" dirty="0" smtClean="0"/>
              <a:t>Next</a:t>
            </a:r>
            <a:r>
              <a:rPr lang="en-US" baseline="0" dirty="0" smtClean="0"/>
              <a:t>: Transfer to the live </a:t>
            </a:r>
            <a:r>
              <a:rPr lang="en-US" baseline="0" dirty="0" err="1" smtClean="0"/>
              <a:t>Askia</a:t>
            </a:r>
            <a:r>
              <a:rPr lang="en-US" baseline="0" dirty="0" smtClean="0"/>
              <a:t> demonstration.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A783DC-F1EF-A54F-A870-0A6E7756C0CF}" type="slidenum">
              <a:rPr lang="en-US" smtClean="0"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Tutor:</a:t>
            </a:r>
            <a:r>
              <a:rPr lang="en-US" baseline="0" dirty="0" smtClean="0"/>
              <a:t> there are three slides in this session.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baseline="0" dirty="0" smtClean="0"/>
              <a:t>Next</a:t>
            </a:r>
            <a:r>
              <a:rPr lang="en-US" baseline="0" dirty="0" smtClean="0"/>
              <a:t>: transfer to the live </a:t>
            </a:r>
            <a:r>
              <a:rPr lang="en-US" baseline="0" dirty="0" err="1" smtClean="0"/>
              <a:t>askia</a:t>
            </a:r>
            <a:r>
              <a:rPr lang="en-US" baseline="0" dirty="0" smtClean="0"/>
              <a:t> demo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i="1" baseline="0" dirty="0" smtClean="0"/>
              <a:t>(There are two more slide to show when discussing levels)</a:t>
            </a:r>
            <a:endParaRPr lang="en-US" i="1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A783DC-F1EF-A54F-A870-0A6E7756C0CF}" type="slidenum">
              <a:rPr lang="en-US" smtClean="0"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Tutor: this is the only slide in this</a:t>
            </a:r>
            <a:r>
              <a:rPr lang="en-US" baseline="0" dirty="0" smtClean="0"/>
              <a:t> session.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baseline="0" dirty="0" smtClean="0"/>
              <a:t>Next</a:t>
            </a:r>
            <a:r>
              <a:rPr lang="en-US" baseline="0" dirty="0" smtClean="0"/>
              <a:t>: Transfer to the live </a:t>
            </a:r>
            <a:r>
              <a:rPr lang="en-US" baseline="0" dirty="0" err="1" smtClean="0"/>
              <a:t>Askia</a:t>
            </a:r>
            <a:r>
              <a:rPr lang="en-US" baseline="0" dirty="0" smtClean="0"/>
              <a:t> demonstration.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A783DC-F1EF-A54F-A870-0A6E7756C0CF}" type="slidenum">
              <a:rPr lang="en-US" smtClean="0"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Tutor: this is the only slide in this</a:t>
            </a:r>
            <a:r>
              <a:rPr lang="en-US" baseline="0" dirty="0" smtClean="0"/>
              <a:t> session.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baseline="0" dirty="0" smtClean="0"/>
              <a:t>Next</a:t>
            </a:r>
            <a:r>
              <a:rPr lang="en-US" baseline="0" dirty="0" smtClean="0"/>
              <a:t>: Transfer to the live </a:t>
            </a:r>
            <a:r>
              <a:rPr lang="en-US" baseline="0" dirty="0" err="1" smtClean="0"/>
              <a:t>Askia</a:t>
            </a:r>
            <a:r>
              <a:rPr lang="en-US" baseline="0" dirty="0" smtClean="0"/>
              <a:t> demonstration.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A783DC-F1EF-A54F-A870-0A6E7756C0CF}" type="slidenum">
              <a:rPr lang="en-US" smtClean="0"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 smtClean="0"/>
              <a:t>Next</a:t>
            </a:r>
            <a:r>
              <a:rPr lang="en-US" b="1" baseline="0" dirty="0" smtClean="0"/>
              <a:t> slide</a:t>
            </a:r>
            <a:r>
              <a:rPr lang="en-US" baseline="0" dirty="0" smtClean="0"/>
              <a:t>: learning cycle for each session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A783DC-F1EF-A54F-A870-0A6E7756C0CF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 smtClean="0"/>
              <a:t>Next</a:t>
            </a:r>
            <a:r>
              <a:rPr lang="en-US" b="1" baseline="0" dirty="0" smtClean="0"/>
              <a:t> slide</a:t>
            </a:r>
            <a:r>
              <a:rPr lang="en-US" baseline="0" dirty="0" smtClean="0"/>
              <a:t>: learning cycle for each session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A783DC-F1EF-A54F-A870-0A6E7756C0CF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baseline="0" dirty="0" smtClean="0"/>
              <a:t>Next</a:t>
            </a:r>
            <a:r>
              <a:rPr lang="en-US" baseline="0" dirty="0" smtClean="0"/>
              <a:t>: When you are ready to start session 201, show the next slide.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A783DC-F1EF-A54F-A870-0A6E7756C0CF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Tutor: there are two slides to show in this session.</a:t>
            </a:r>
          </a:p>
          <a:p>
            <a:r>
              <a:rPr lang="en-US" b="1" dirty="0" smtClean="0"/>
              <a:t>Next</a:t>
            </a:r>
            <a:r>
              <a:rPr lang="en-US" dirty="0" smtClean="0"/>
              <a:t>: show the next slide “Modules of the </a:t>
            </a:r>
            <a:r>
              <a:rPr lang="en-US" dirty="0" err="1" smtClean="0"/>
              <a:t>Askia</a:t>
            </a:r>
            <a:r>
              <a:rPr lang="en-US" dirty="0" smtClean="0"/>
              <a:t> suite”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A783DC-F1EF-A54F-A870-0A6E7756C0CF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Tutor: this is the last slide in this</a:t>
            </a:r>
            <a:r>
              <a:rPr lang="en-US" baseline="0" dirty="0" smtClean="0"/>
              <a:t> session. </a:t>
            </a:r>
          </a:p>
          <a:p>
            <a:r>
              <a:rPr lang="en-US" b="1" baseline="0" dirty="0" smtClean="0"/>
              <a:t>Next</a:t>
            </a:r>
            <a:r>
              <a:rPr lang="en-US" baseline="0" dirty="0" smtClean="0"/>
              <a:t>: Transfer to the live </a:t>
            </a:r>
            <a:r>
              <a:rPr lang="en-US" baseline="0" dirty="0" err="1" smtClean="0"/>
              <a:t>Askia</a:t>
            </a:r>
            <a:r>
              <a:rPr lang="en-US" baseline="0" dirty="0" smtClean="0"/>
              <a:t> demonstration.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A783DC-F1EF-A54F-A870-0A6E7756C0CF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Tutor: this is the only slide in this</a:t>
            </a:r>
            <a:r>
              <a:rPr lang="en-US" baseline="0" dirty="0" smtClean="0"/>
              <a:t> session.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baseline="0" dirty="0" smtClean="0"/>
              <a:t>Next</a:t>
            </a:r>
            <a:r>
              <a:rPr lang="en-US" baseline="0" dirty="0" smtClean="0"/>
              <a:t>: Transfer to the live </a:t>
            </a:r>
            <a:r>
              <a:rPr lang="en-US" baseline="0" dirty="0" err="1" smtClean="0"/>
              <a:t>Askia</a:t>
            </a:r>
            <a:r>
              <a:rPr lang="en-US" baseline="0" dirty="0" smtClean="0"/>
              <a:t> demonstration.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A783DC-F1EF-A54F-A870-0A6E7756C0CF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Tutor: this is the only slide in this</a:t>
            </a:r>
            <a:r>
              <a:rPr lang="en-US" baseline="0" dirty="0" smtClean="0"/>
              <a:t> session.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baseline="0" dirty="0" smtClean="0"/>
              <a:t>Next</a:t>
            </a:r>
            <a:r>
              <a:rPr lang="en-US" baseline="0" dirty="0" smtClean="0"/>
              <a:t>: Transfer to the live </a:t>
            </a:r>
            <a:r>
              <a:rPr lang="en-US" baseline="0" dirty="0" err="1" smtClean="0"/>
              <a:t>Askia</a:t>
            </a:r>
            <a:r>
              <a:rPr lang="en-US" baseline="0" dirty="0" smtClean="0"/>
              <a:t> demonstration.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A783DC-F1EF-A54F-A870-0A6E7756C0CF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Tutor:</a:t>
            </a:r>
            <a:r>
              <a:rPr lang="en-US" baseline="0" dirty="0" smtClean="0"/>
              <a:t> there are three slides in this session.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baseline="0" dirty="0" smtClean="0"/>
              <a:t>Next</a:t>
            </a:r>
            <a:r>
              <a:rPr lang="en-US" baseline="0" dirty="0" smtClean="0"/>
              <a:t>: Transfer to the live </a:t>
            </a:r>
            <a:r>
              <a:rPr lang="en-US" baseline="0" dirty="0" err="1" smtClean="0"/>
              <a:t>Askia</a:t>
            </a:r>
            <a:r>
              <a:rPr lang="en-US" baseline="0" dirty="0" smtClean="0"/>
              <a:t> demonstration.</a:t>
            </a:r>
            <a:endParaRPr lang="en-US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i="1" baseline="0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i="1" baseline="0" dirty="0" smtClean="0"/>
              <a:t>(There are more slides to show when covering sub-populations and weighting)</a:t>
            </a:r>
            <a:endParaRPr lang="en-US" i="1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A783DC-F1EF-A54F-A870-0A6E7756C0CF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07156" y="522289"/>
            <a:ext cx="6858000" cy="1677987"/>
          </a:xfrm>
        </p:spPr>
        <p:txBody>
          <a:bodyPr anchor="b">
            <a:normAutofit/>
          </a:bodyPr>
          <a:lstStyle>
            <a:lvl1pPr algn="l">
              <a:defRPr sz="3000" b="1" i="0" cap="all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</a:t>
            </a:r>
            <a:br>
              <a:rPr lang="en-US" dirty="0"/>
            </a:br>
            <a:r>
              <a:rPr lang="en-US" dirty="0"/>
              <a:t>presentation title</a:t>
            </a:r>
            <a:endParaRPr lang="fr-FR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07156" y="2336803"/>
            <a:ext cx="2057400" cy="365125"/>
          </a:xfrm>
        </p:spPr>
        <p:txBody>
          <a:bodyPr/>
          <a:lstStyle>
            <a:lvl1pPr>
              <a:defRPr sz="2000">
                <a:solidFill>
                  <a:srgbClr val="283B49"/>
                </a:solidFill>
              </a:defRPr>
            </a:lvl1pPr>
          </a:lstStyle>
          <a:p>
            <a:fld id="{E245E3A2-442C-6848-95DE-597FEF51A121}" type="datetimeFigureOut">
              <a:rPr lang="en-US" smtClean="0"/>
              <a:pPr/>
              <a:t>12/01/17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8813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Dark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5E3A2-442C-6848-95DE-597FEF51A121}" type="datetimeFigureOut">
              <a:rPr lang="en-US" smtClean="0"/>
              <a:pPr/>
              <a:t>12/01/17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405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st Slide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192882" y="285751"/>
            <a:ext cx="4993481" cy="6353175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  <a:lvl2pPr>
              <a:defRPr baseline="0">
                <a:solidFill>
                  <a:schemeClr val="bg1"/>
                </a:solidFill>
              </a:defRPr>
            </a:lvl2pPr>
            <a:lvl3pPr>
              <a:defRPr baseline="0">
                <a:solidFill>
                  <a:schemeClr val="bg1"/>
                </a:solidFill>
              </a:defRPr>
            </a:lvl3pPr>
            <a:lvl4pPr>
              <a:defRPr baseline="0">
                <a:solidFill>
                  <a:schemeClr val="bg1"/>
                </a:solidFill>
              </a:defRPr>
            </a:lvl4pPr>
            <a:lvl5pPr>
              <a:defRPr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Click here to </a:t>
            </a:r>
            <a:r>
              <a:rPr lang="fr-FR" dirty="0" err="1"/>
              <a:t>add</a:t>
            </a:r>
            <a:r>
              <a:rPr lang="fr-FR" dirty="0"/>
              <a:t> contact information</a:t>
            </a:r>
          </a:p>
        </p:txBody>
      </p:sp>
    </p:spTree>
    <p:extLst>
      <p:ext uri="{BB962C8B-B14F-4D97-AF65-F5344CB8AC3E}">
        <p14:creationId xmlns:p14="http://schemas.microsoft.com/office/powerpoint/2010/main" val="30857133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48305"/>
            <a:ext cx="7772400" cy="1470025"/>
          </a:xfrm>
        </p:spPr>
        <p:txBody>
          <a:bodyPr/>
          <a:lstStyle/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304080"/>
            <a:ext cx="70866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5E3A2-442C-6848-95DE-597FEF51A121}" type="datetimeFigureOut">
              <a:rPr lang="en-US" smtClean="0"/>
              <a:pPr/>
              <a:t>12/01/17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1793801" cy="365125"/>
          </a:xfrm>
          <a:prstGeom prst="rect">
            <a:avLst/>
          </a:prstGeom>
        </p:spPr>
        <p:txBody>
          <a:bodyPr/>
          <a:lstStyle/>
          <a:p>
            <a:fld id="{1C5EB3B8-D0EC-774E-B8DE-18D71CFABA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6848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5E3A2-442C-6848-95DE-597FEF51A121}" type="datetimeFigureOut">
              <a:rPr lang="en-US" smtClean="0"/>
              <a:pPr/>
              <a:t>12/01/17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1793801" cy="365125"/>
          </a:xfrm>
          <a:prstGeom prst="rect">
            <a:avLst/>
          </a:prstGeom>
        </p:spPr>
        <p:txBody>
          <a:bodyPr/>
          <a:lstStyle/>
          <a:p>
            <a:fld id="{1C5EB3B8-D0EC-774E-B8DE-18D71CFABA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6470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5E3A2-442C-6848-95DE-597FEF51A121}" type="datetimeFigureOut">
              <a:rPr lang="en-US" smtClean="0"/>
              <a:pPr/>
              <a:t>12/01/17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1793801" cy="365125"/>
          </a:xfrm>
          <a:prstGeom prst="rect">
            <a:avLst/>
          </a:prstGeom>
        </p:spPr>
        <p:txBody>
          <a:bodyPr/>
          <a:lstStyle/>
          <a:p>
            <a:fld id="{1C5EB3B8-D0EC-774E-B8DE-18D71CFABA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8410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Title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88158" y="776292"/>
            <a:ext cx="5734049" cy="3719509"/>
          </a:xfrm>
        </p:spPr>
        <p:txBody>
          <a:bodyPr anchor="b">
            <a:normAutofit/>
          </a:bodyPr>
          <a:lstStyle>
            <a:lvl1pPr>
              <a:defRPr sz="5300" cap="all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section title</a:t>
            </a:r>
            <a:endParaRPr lang="fr-FR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5857875" y="6489703"/>
            <a:ext cx="2057400" cy="365125"/>
          </a:xfrm>
        </p:spPr>
        <p:txBody>
          <a:bodyPr/>
          <a:lstStyle>
            <a:lvl1pPr algn="r">
              <a:defRPr baseline="0">
                <a:solidFill>
                  <a:srgbClr val="DF4335"/>
                </a:solidFill>
              </a:defRPr>
            </a:lvl1pPr>
          </a:lstStyle>
          <a:p>
            <a:fld id="{E245E3A2-442C-6848-95DE-597FEF51A121}" type="datetimeFigureOut">
              <a:rPr lang="en-US" smtClean="0"/>
              <a:pPr/>
              <a:t>12/01/17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6766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+ Content Light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4000" cap="all" baseline="0"/>
            </a:lvl1pPr>
          </a:lstStyle>
          <a:p>
            <a:r>
              <a:rPr lang="en-US" dirty="0"/>
              <a:t>Click to edit slide title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28650" y="2828925"/>
            <a:ext cx="7886700" cy="334803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here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r-FR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037118" y="6492876"/>
            <a:ext cx="1870364" cy="365125"/>
          </a:xfrm>
        </p:spPr>
        <p:txBody>
          <a:bodyPr/>
          <a:lstStyle>
            <a:lvl1pPr algn="r">
              <a:defRPr>
                <a:solidFill>
                  <a:srgbClr val="DF4335"/>
                </a:solidFill>
              </a:defRPr>
            </a:lvl1pPr>
          </a:lstStyle>
          <a:p>
            <a:fld id="{E245E3A2-442C-6848-95DE-597FEF51A121}" type="datetimeFigureOut">
              <a:rPr lang="en-US" smtClean="0"/>
              <a:pPr/>
              <a:t>12/01/17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28650" y="1819275"/>
            <a:ext cx="7886700" cy="876300"/>
          </a:xfrm>
        </p:spPr>
        <p:txBody>
          <a:bodyPr/>
          <a:lstStyle>
            <a:lvl1pPr marL="0" indent="0">
              <a:buNone/>
              <a:defRPr b="1" i="0" baseline="0">
                <a:solidFill>
                  <a:srgbClr val="DF4335"/>
                </a:solidFill>
              </a:defRPr>
            </a:lvl1pPr>
          </a:lstStyle>
          <a:p>
            <a:pPr lvl="0"/>
            <a:r>
              <a:rPr lang="fr-FR" dirty="0"/>
              <a:t>Click here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40519041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+ Content + Image Light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4000" cap="all" baseline="0"/>
            </a:lvl1pPr>
          </a:lstStyle>
          <a:p>
            <a:r>
              <a:rPr lang="en-US" dirty="0"/>
              <a:t>Click to edit slide title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28651" y="2828925"/>
            <a:ext cx="3913271" cy="334803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here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r-FR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037118" y="6492876"/>
            <a:ext cx="1870364" cy="365125"/>
          </a:xfrm>
        </p:spPr>
        <p:txBody>
          <a:bodyPr/>
          <a:lstStyle>
            <a:lvl1pPr algn="r">
              <a:defRPr>
                <a:solidFill>
                  <a:srgbClr val="DF4335"/>
                </a:solidFill>
              </a:defRPr>
            </a:lvl1pPr>
          </a:lstStyle>
          <a:p>
            <a:fld id="{E245E3A2-442C-6848-95DE-597FEF51A121}" type="datetimeFigureOut">
              <a:rPr lang="en-US" smtClean="0"/>
              <a:pPr/>
              <a:t>12/01/17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28650" y="1819275"/>
            <a:ext cx="7886700" cy="876300"/>
          </a:xfrm>
        </p:spPr>
        <p:txBody>
          <a:bodyPr/>
          <a:lstStyle>
            <a:lvl1pPr marL="0" indent="0">
              <a:buNone/>
              <a:defRPr b="1" i="0" baseline="0">
                <a:solidFill>
                  <a:srgbClr val="DF4335"/>
                </a:solidFill>
              </a:defRPr>
            </a:lvl1pPr>
          </a:lstStyle>
          <a:p>
            <a:pPr lvl="0"/>
            <a:r>
              <a:rPr lang="fr-FR" dirty="0"/>
              <a:t>Click here to edit subtitle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2" hasCustomPrompt="1"/>
          </p:nvPr>
        </p:nvSpPr>
        <p:spPr>
          <a:xfrm>
            <a:off x="4607719" y="2832100"/>
            <a:ext cx="3907631" cy="33528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 err="1"/>
              <a:t>Add</a:t>
            </a:r>
            <a:r>
              <a:rPr lang="fr-FR" dirty="0"/>
              <a:t> a </a:t>
            </a:r>
            <a:r>
              <a:rPr lang="fr-FR" dirty="0" err="1"/>
              <a:t>picture</a:t>
            </a:r>
            <a:r>
              <a:rPr lang="fr-FR" dirty="0"/>
              <a:t> / </a:t>
            </a:r>
            <a:r>
              <a:rPr lang="fr-FR" dirty="0" err="1"/>
              <a:t>icon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87990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+ Content + Image (alt) Light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4000" cap="all" baseline="0"/>
            </a:lvl1pPr>
          </a:lstStyle>
          <a:p>
            <a:r>
              <a:rPr lang="en-US" dirty="0"/>
              <a:t>Click to edit slide title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602079" y="2828925"/>
            <a:ext cx="3913271" cy="334803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here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r-FR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037118" y="6492876"/>
            <a:ext cx="1870364" cy="365125"/>
          </a:xfrm>
        </p:spPr>
        <p:txBody>
          <a:bodyPr/>
          <a:lstStyle>
            <a:lvl1pPr algn="r">
              <a:defRPr>
                <a:solidFill>
                  <a:srgbClr val="DF4335"/>
                </a:solidFill>
              </a:defRPr>
            </a:lvl1pPr>
          </a:lstStyle>
          <a:p>
            <a:fld id="{E245E3A2-442C-6848-95DE-597FEF51A121}" type="datetimeFigureOut">
              <a:rPr lang="en-US" smtClean="0"/>
              <a:pPr/>
              <a:t>12/01/17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28650" y="1819275"/>
            <a:ext cx="7886700" cy="876300"/>
          </a:xfrm>
        </p:spPr>
        <p:txBody>
          <a:bodyPr/>
          <a:lstStyle>
            <a:lvl1pPr marL="0" indent="0">
              <a:buNone/>
              <a:defRPr b="1" i="0" baseline="0">
                <a:solidFill>
                  <a:srgbClr val="DF4335"/>
                </a:solidFill>
              </a:defRPr>
            </a:lvl1pPr>
          </a:lstStyle>
          <a:p>
            <a:pPr lvl="0"/>
            <a:r>
              <a:rPr lang="fr-FR" dirty="0"/>
              <a:t>Click here to edit subtitle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2" hasCustomPrompt="1"/>
          </p:nvPr>
        </p:nvSpPr>
        <p:spPr>
          <a:xfrm>
            <a:off x="628651" y="2832100"/>
            <a:ext cx="3907631" cy="33528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 err="1"/>
              <a:t>Add</a:t>
            </a:r>
            <a:r>
              <a:rPr lang="fr-FR" dirty="0"/>
              <a:t> a </a:t>
            </a:r>
            <a:r>
              <a:rPr lang="fr-FR" dirty="0" err="1"/>
              <a:t>picture</a:t>
            </a:r>
            <a:r>
              <a:rPr lang="fr-FR" dirty="0"/>
              <a:t> / </a:t>
            </a:r>
            <a:r>
              <a:rPr lang="fr-FR" dirty="0" err="1"/>
              <a:t>icon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22658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+ Content Dark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8650" y="541545"/>
            <a:ext cx="7886700" cy="578892"/>
          </a:xfrm>
        </p:spPr>
        <p:txBody>
          <a:bodyPr>
            <a:normAutofit/>
          </a:bodyPr>
          <a:lstStyle>
            <a:lvl1pPr>
              <a:defRPr sz="2800" cap="all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slide title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28650" y="2240871"/>
            <a:ext cx="7886700" cy="3936092"/>
          </a:xfrm>
        </p:spPr>
        <p:txBody>
          <a:bodyPr/>
          <a:lstStyle>
            <a:lvl1pPr>
              <a:lnSpc>
                <a:spcPct val="110000"/>
              </a:lnSpc>
              <a:spcBef>
                <a:spcPts val="600"/>
              </a:spcBef>
              <a:spcAft>
                <a:spcPts val="1000"/>
              </a:spcAft>
              <a:defRPr baseline="0">
                <a:solidFill>
                  <a:schemeClr val="bg1"/>
                </a:solidFill>
                <a:latin typeface="MaxOT"/>
                <a:cs typeface="MaxOT"/>
              </a:defRPr>
            </a:lvl1pPr>
            <a:lvl2pPr>
              <a:lnSpc>
                <a:spcPct val="110000"/>
              </a:lnSpc>
              <a:defRPr baseline="0">
                <a:solidFill>
                  <a:schemeClr val="bg1"/>
                </a:solidFill>
                <a:latin typeface="MaxOT"/>
                <a:cs typeface="MaxOT"/>
              </a:defRPr>
            </a:lvl2pPr>
            <a:lvl3pPr>
              <a:lnSpc>
                <a:spcPct val="110000"/>
              </a:lnSpc>
              <a:defRPr baseline="0">
                <a:solidFill>
                  <a:schemeClr val="bg1"/>
                </a:solidFill>
                <a:latin typeface="MaxOT"/>
                <a:cs typeface="MaxOT"/>
              </a:defRPr>
            </a:lvl3pPr>
            <a:lvl4pPr>
              <a:lnSpc>
                <a:spcPct val="110000"/>
              </a:lnSpc>
              <a:defRPr baseline="0">
                <a:solidFill>
                  <a:schemeClr val="bg1"/>
                </a:solidFill>
                <a:latin typeface="MaxOT"/>
                <a:cs typeface="MaxOT"/>
              </a:defRPr>
            </a:lvl4pPr>
            <a:lvl5pPr>
              <a:lnSpc>
                <a:spcPct val="110000"/>
              </a:lnSpc>
              <a:defRPr baseline="0">
                <a:solidFill>
                  <a:schemeClr val="bg1"/>
                </a:solidFill>
                <a:latin typeface="MaxOT"/>
                <a:cs typeface="MaxOT"/>
              </a:defRPr>
            </a:lvl5pPr>
          </a:lstStyle>
          <a:p>
            <a:pPr lvl="0"/>
            <a:r>
              <a:rPr lang="en-US" dirty="0"/>
              <a:t>Click here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r-FR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037118" y="6492876"/>
            <a:ext cx="1870364" cy="365125"/>
          </a:xfrm>
        </p:spPr>
        <p:txBody>
          <a:bodyPr/>
          <a:lstStyle>
            <a:lvl1pPr algn="r">
              <a:defRPr>
                <a:solidFill>
                  <a:srgbClr val="DF4335"/>
                </a:solidFill>
              </a:defRPr>
            </a:lvl1pPr>
          </a:lstStyle>
          <a:p>
            <a:fld id="{E245E3A2-442C-6848-95DE-597FEF51A121}" type="datetimeFigureOut">
              <a:rPr lang="en-US" smtClean="0"/>
              <a:pPr/>
              <a:t>12/01/17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28650" y="1064414"/>
            <a:ext cx="7886700" cy="896347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3200" b="1" i="0" baseline="0">
                <a:solidFill>
                  <a:srgbClr val="DF4335"/>
                </a:solidFill>
                <a:latin typeface="MaxOT"/>
                <a:cs typeface="MaxOT"/>
              </a:defRPr>
            </a:lvl1pPr>
          </a:lstStyle>
          <a:p>
            <a:pPr lvl="0"/>
            <a:r>
              <a:rPr lang="fr-FR" dirty="0"/>
              <a:t>Click here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4630763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+ Content + Image Dark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4000" cap="all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slide title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28651" y="2828925"/>
            <a:ext cx="3913271" cy="3348038"/>
          </a:xfrm>
        </p:spPr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  <a:lvl2pPr>
              <a:defRPr baseline="0">
                <a:solidFill>
                  <a:schemeClr val="bg1"/>
                </a:solidFill>
              </a:defRPr>
            </a:lvl2pPr>
            <a:lvl3pPr>
              <a:defRPr baseline="0">
                <a:solidFill>
                  <a:schemeClr val="bg1"/>
                </a:solidFill>
              </a:defRPr>
            </a:lvl3pPr>
            <a:lvl4pPr>
              <a:defRPr baseline="0">
                <a:solidFill>
                  <a:schemeClr val="bg1"/>
                </a:solidFill>
              </a:defRPr>
            </a:lvl4pPr>
            <a:lvl5pPr>
              <a:defRPr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here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r-FR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037118" y="6492876"/>
            <a:ext cx="1870364" cy="365125"/>
          </a:xfrm>
        </p:spPr>
        <p:txBody>
          <a:bodyPr/>
          <a:lstStyle>
            <a:lvl1pPr algn="r">
              <a:defRPr>
                <a:solidFill>
                  <a:srgbClr val="DF4335"/>
                </a:solidFill>
              </a:defRPr>
            </a:lvl1pPr>
          </a:lstStyle>
          <a:p>
            <a:fld id="{E245E3A2-442C-6848-95DE-597FEF51A121}" type="datetimeFigureOut">
              <a:rPr lang="en-US" smtClean="0"/>
              <a:pPr/>
              <a:t>12/01/17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28650" y="1819275"/>
            <a:ext cx="7886700" cy="876300"/>
          </a:xfrm>
        </p:spPr>
        <p:txBody>
          <a:bodyPr/>
          <a:lstStyle>
            <a:lvl1pPr marL="0" indent="0">
              <a:buNone/>
              <a:defRPr b="1" i="0" baseline="0">
                <a:solidFill>
                  <a:srgbClr val="DF4335"/>
                </a:solidFill>
              </a:defRPr>
            </a:lvl1pPr>
          </a:lstStyle>
          <a:p>
            <a:pPr lvl="0"/>
            <a:r>
              <a:rPr lang="fr-FR" dirty="0"/>
              <a:t>Click here to edit subtitle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4625578" y="2832100"/>
            <a:ext cx="3889772" cy="3352800"/>
          </a:xfrm>
        </p:spPr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Drag picture to placeholder or click icon to add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302179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+ Content + Image (alt) Dark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4000" cap="all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slide title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602079" y="2828925"/>
            <a:ext cx="3913271" cy="3348038"/>
          </a:xfrm>
        </p:spPr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  <a:lvl2pPr>
              <a:defRPr baseline="0">
                <a:solidFill>
                  <a:schemeClr val="bg1"/>
                </a:solidFill>
              </a:defRPr>
            </a:lvl2pPr>
            <a:lvl3pPr>
              <a:defRPr baseline="0">
                <a:solidFill>
                  <a:schemeClr val="bg1"/>
                </a:solidFill>
              </a:defRPr>
            </a:lvl3pPr>
            <a:lvl4pPr>
              <a:defRPr baseline="0">
                <a:solidFill>
                  <a:schemeClr val="bg1"/>
                </a:solidFill>
              </a:defRPr>
            </a:lvl4pPr>
            <a:lvl5pPr>
              <a:defRPr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here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r-FR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037118" y="6492876"/>
            <a:ext cx="1870364" cy="365125"/>
          </a:xfrm>
        </p:spPr>
        <p:txBody>
          <a:bodyPr/>
          <a:lstStyle>
            <a:lvl1pPr algn="r">
              <a:defRPr>
                <a:solidFill>
                  <a:srgbClr val="DF4335"/>
                </a:solidFill>
              </a:defRPr>
            </a:lvl1pPr>
          </a:lstStyle>
          <a:p>
            <a:fld id="{E245E3A2-442C-6848-95DE-597FEF51A121}" type="datetimeFigureOut">
              <a:rPr lang="en-US" smtClean="0"/>
              <a:pPr/>
              <a:t>12/01/17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28650" y="1819275"/>
            <a:ext cx="7886700" cy="876300"/>
          </a:xfrm>
        </p:spPr>
        <p:txBody>
          <a:bodyPr/>
          <a:lstStyle>
            <a:lvl1pPr marL="0" indent="0">
              <a:buNone/>
              <a:defRPr b="1" i="0" baseline="0">
                <a:solidFill>
                  <a:srgbClr val="DF4335"/>
                </a:solidFill>
              </a:defRPr>
            </a:lvl1pPr>
          </a:lstStyle>
          <a:p>
            <a:pPr lvl="0"/>
            <a:r>
              <a:rPr lang="fr-FR" dirty="0"/>
              <a:t>Click here to edit subtitle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628650" y="2832100"/>
            <a:ext cx="3889772" cy="3352800"/>
          </a:xfrm>
        </p:spPr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Drag picture to placeholder or click icon to add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202854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Light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5E3A2-442C-6848-95DE-597FEF51A121}" type="datetimeFigureOut">
              <a:rPr lang="en-US" smtClean="0"/>
              <a:pPr/>
              <a:t>12/01/17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29053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 smtClean="0"/>
              <a:t>Click to edit Master title style</a:t>
            </a:r>
            <a:endParaRPr lang="fr-F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E245E3A2-442C-6848-95DE-597FEF51A121}" type="datetimeFigureOut">
              <a:rPr lang="en-US" smtClean="0"/>
              <a:pPr/>
              <a:t>12/01/17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80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Arial"/>
          <a:ea typeface="+mn-ea"/>
          <a:cs typeface="Arial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/>
          <a:ea typeface="+mn-ea"/>
          <a:cs typeface="Arial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/>
          <a:ea typeface="+mn-ea"/>
          <a:cs typeface="Arial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/>
          <a:ea typeface="+mn-ea"/>
          <a:cs typeface="Arial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package" Target="../embeddings/Microsoft_Word_Document1.docx"/><Relationship Id="rId5" Type="http://schemas.openxmlformats.org/officeDocument/2006/relationships/image" Target="../media/image14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4" Type="http://schemas.openxmlformats.org/officeDocument/2006/relationships/package" Target="../embeddings/Microsoft_Word_Document2.docx"/><Relationship Id="rId5" Type="http://schemas.openxmlformats.org/officeDocument/2006/relationships/image" Target="../media/image15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8" Type="http://schemas.openxmlformats.org/officeDocument/2006/relationships/image" Target="../media/image11.png"/><Relationship Id="rId9" Type="http://schemas.openxmlformats.org/officeDocument/2006/relationships/image" Target="../media/image12.png"/><Relationship Id="rId10" Type="http://schemas.openxmlformats.org/officeDocument/2006/relationships/image" Target="../media/image13.png"/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62892"/>
            <a:ext cx="7772400" cy="901438"/>
          </a:xfrm>
        </p:spPr>
        <p:txBody>
          <a:bodyPr/>
          <a:lstStyle/>
          <a:p>
            <a:r>
              <a:rPr lang="en-GB" sz="3600" b="1" noProof="0" dirty="0" smtClean="0">
                <a:solidFill>
                  <a:schemeClr val="accent6"/>
                </a:solidFill>
              </a:rPr>
              <a:t>Askia Design</a:t>
            </a:r>
            <a:endParaRPr lang="en-GB" sz="3600" b="1" noProof="0" dirty="0">
              <a:solidFill>
                <a:schemeClr val="accent6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764330"/>
            <a:ext cx="7086600" cy="2038350"/>
          </a:xfrm>
        </p:spPr>
        <p:txBody>
          <a:bodyPr>
            <a:normAutofit/>
          </a:bodyPr>
          <a:lstStyle/>
          <a:p>
            <a:r>
              <a:rPr lang="en-GB" sz="3200" noProof="0" dirty="0" smtClean="0">
                <a:solidFill>
                  <a:schemeClr val="tx1"/>
                </a:solidFill>
              </a:rPr>
              <a:t>Introductory training Course</a:t>
            </a:r>
          </a:p>
          <a:p>
            <a:r>
              <a:rPr lang="en-GB" sz="2400" noProof="0" dirty="0" smtClean="0">
                <a:solidFill>
                  <a:srgbClr val="000000"/>
                </a:solidFill>
              </a:rPr>
              <a:t/>
            </a:r>
            <a:br>
              <a:rPr lang="en-GB" sz="2400" noProof="0" dirty="0" smtClean="0">
                <a:solidFill>
                  <a:srgbClr val="000000"/>
                </a:solidFill>
              </a:rPr>
            </a:br>
            <a:r>
              <a:rPr lang="en-GB" sz="2400" noProof="0" dirty="0" smtClean="0">
                <a:solidFill>
                  <a:srgbClr val="000000"/>
                </a:solidFill>
              </a:rPr>
              <a:t>Your tutor: name here</a:t>
            </a:r>
            <a:endParaRPr lang="en-GB" sz="2400" noProof="0" dirty="0">
              <a:solidFill>
                <a:srgbClr val="0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85800" y="1030734"/>
            <a:ext cx="32880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0000"/>
                </a:solidFill>
                <a:latin typeface="Handwriting - Dakota"/>
                <a:cs typeface="Handwriting - Dakota"/>
              </a:rPr>
              <a:t>Welcome to your</a:t>
            </a:r>
            <a:endParaRPr lang="en-US" sz="2800" dirty="0">
              <a:solidFill>
                <a:srgbClr val="000000"/>
              </a:solidFill>
              <a:latin typeface="Handwriting - Dakota"/>
              <a:cs typeface="Handwriting - Dakota"/>
            </a:endParaRPr>
          </a:p>
        </p:txBody>
      </p:sp>
      <p:sp>
        <p:nvSpPr>
          <p:cNvPr id="12" name="Down Ribbon 11"/>
          <p:cNvSpPr/>
          <p:nvPr/>
        </p:nvSpPr>
        <p:spPr>
          <a:xfrm>
            <a:off x="1016000" y="5145580"/>
            <a:ext cx="2501900" cy="1012858"/>
          </a:xfrm>
          <a:prstGeom prst="ribbon">
            <a:avLst>
              <a:gd name="adj1" fmla="val 16667"/>
              <a:gd name="adj2" fmla="val 68274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Client logo</a:t>
            </a:r>
          </a:p>
          <a:p>
            <a:pPr algn="ctr"/>
            <a:r>
              <a:rPr lang="en-US" dirty="0" smtClean="0"/>
              <a:t>goes here</a:t>
            </a:r>
            <a:endParaRPr lang="en-US" dirty="0"/>
          </a:p>
        </p:txBody>
      </p:sp>
      <p:pic>
        <p:nvPicPr>
          <p:cNvPr id="4" name="Picture 3" descr="design-solutio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6564" y="4802680"/>
            <a:ext cx="1625600" cy="162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18768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smtClean="0"/>
              <a:t>Masking</a:t>
            </a:r>
            <a:endParaRPr lang="en-GB" noProof="0"/>
          </a:p>
        </p:txBody>
      </p:sp>
      <p:sp>
        <p:nvSpPr>
          <p:cNvPr id="4" name="Rectangle 3"/>
          <p:cNvSpPr/>
          <p:nvPr/>
        </p:nvSpPr>
        <p:spPr>
          <a:xfrm>
            <a:off x="850900" y="1748641"/>
            <a:ext cx="25527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 smtClean="0">
                <a:latin typeface="Arial"/>
                <a:cs typeface="Arial"/>
              </a:rPr>
              <a:t>Q4a. Which </a:t>
            </a:r>
            <a:r>
              <a:rPr lang="en-GB" sz="1600" b="1" dirty="0">
                <a:latin typeface="Arial"/>
                <a:cs typeface="Arial"/>
              </a:rPr>
              <a:t>of these types of payment card have you ever used… </a:t>
            </a:r>
            <a:r>
              <a:rPr lang="en-GB" sz="1600" b="1" dirty="0" smtClean="0">
                <a:latin typeface="Arial"/>
                <a:cs typeface="Arial"/>
              </a:rPr>
              <a:t>?</a:t>
            </a:r>
          </a:p>
          <a:p>
            <a:endParaRPr lang="en-GB" sz="1600" b="1" dirty="0" smtClean="0">
              <a:latin typeface="Arial"/>
              <a:cs typeface="Arial"/>
            </a:endParaRPr>
          </a:p>
          <a:p>
            <a:pPr lvl="0"/>
            <a:r>
              <a:rPr lang="en-GB" sz="1600" dirty="0" smtClean="0">
                <a:latin typeface="Arial"/>
                <a:cs typeface="Arial"/>
              </a:rPr>
              <a:t>1.  Credit </a:t>
            </a:r>
            <a:r>
              <a:rPr lang="en-GB" sz="1600" dirty="0">
                <a:latin typeface="Arial"/>
                <a:cs typeface="Arial"/>
              </a:rPr>
              <a:t>card</a:t>
            </a:r>
          </a:p>
          <a:p>
            <a:pPr lvl="0"/>
            <a:r>
              <a:rPr lang="en-GB" sz="1600" dirty="0" smtClean="0">
                <a:latin typeface="Arial"/>
                <a:cs typeface="Arial"/>
              </a:rPr>
              <a:t>2.  Debit </a:t>
            </a:r>
            <a:r>
              <a:rPr lang="en-GB" sz="1600" dirty="0">
                <a:latin typeface="Arial"/>
                <a:cs typeface="Arial"/>
              </a:rPr>
              <a:t>card</a:t>
            </a:r>
          </a:p>
          <a:p>
            <a:pPr lvl="0"/>
            <a:r>
              <a:rPr lang="en-GB" sz="1600" dirty="0" smtClean="0">
                <a:latin typeface="Arial"/>
                <a:cs typeface="Arial"/>
              </a:rPr>
              <a:t>3.  Charge </a:t>
            </a:r>
            <a:r>
              <a:rPr lang="en-GB" sz="1600" dirty="0">
                <a:latin typeface="Arial"/>
                <a:cs typeface="Arial"/>
              </a:rPr>
              <a:t>card</a:t>
            </a:r>
          </a:p>
          <a:p>
            <a:pPr lvl="0"/>
            <a:r>
              <a:rPr lang="en-GB" sz="1600" dirty="0" smtClean="0">
                <a:latin typeface="Arial"/>
                <a:cs typeface="Arial"/>
              </a:rPr>
              <a:t>4.  Store </a:t>
            </a:r>
            <a:r>
              <a:rPr lang="en-GB" sz="1600" dirty="0">
                <a:latin typeface="Arial"/>
                <a:cs typeface="Arial"/>
              </a:rPr>
              <a:t>cards</a:t>
            </a:r>
          </a:p>
          <a:p>
            <a:pPr lvl="0"/>
            <a:r>
              <a:rPr lang="en-GB" sz="1600" dirty="0" smtClean="0">
                <a:latin typeface="Arial"/>
                <a:cs typeface="Arial"/>
              </a:rPr>
              <a:t>5.  Pre</a:t>
            </a:r>
            <a:r>
              <a:rPr lang="en-GB" sz="1600" dirty="0">
                <a:latin typeface="Arial"/>
                <a:cs typeface="Arial"/>
              </a:rPr>
              <a:t>-paid cards</a:t>
            </a:r>
          </a:p>
          <a:p>
            <a:pPr lvl="0"/>
            <a:r>
              <a:rPr lang="en-GB" sz="1600" dirty="0" smtClean="0">
                <a:latin typeface="Arial"/>
                <a:cs typeface="Arial"/>
              </a:rPr>
              <a:t>6.  None </a:t>
            </a:r>
            <a:r>
              <a:rPr lang="en-GB" sz="1600" dirty="0">
                <a:latin typeface="Arial"/>
                <a:cs typeface="Arial"/>
              </a:rPr>
              <a:t>of these</a:t>
            </a:r>
          </a:p>
        </p:txBody>
      </p:sp>
      <p:sp>
        <p:nvSpPr>
          <p:cNvPr id="5" name="Rectangle 4"/>
          <p:cNvSpPr/>
          <p:nvPr/>
        </p:nvSpPr>
        <p:spPr>
          <a:xfrm>
            <a:off x="3594100" y="1748641"/>
            <a:ext cx="23400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 smtClean="0">
                <a:solidFill>
                  <a:srgbClr val="7F7F7F"/>
                </a:solidFill>
                <a:latin typeface="Arial"/>
                <a:cs typeface="Arial"/>
              </a:rPr>
              <a:t>Q4b. </a:t>
            </a:r>
            <a:r>
              <a:rPr lang="en-GB" sz="1600" b="1" dirty="0">
                <a:solidFill>
                  <a:srgbClr val="7F7F7F"/>
                </a:solidFill>
                <a:latin typeface="Arial"/>
                <a:cs typeface="Arial"/>
              </a:rPr>
              <a:t>Which of these </a:t>
            </a:r>
            <a:r>
              <a:rPr lang="en-GB" sz="1600" b="1" dirty="0" smtClean="0">
                <a:solidFill>
                  <a:srgbClr val="7F7F7F"/>
                </a:solidFill>
                <a:latin typeface="Arial"/>
                <a:cs typeface="Arial"/>
              </a:rPr>
              <a:t>have you used in the past year?</a:t>
            </a:r>
            <a:endParaRPr lang="en-GB" sz="1600" dirty="0">
              <a:solidFill>
                <a:srgbClr val="7F7F7F"/>
              </a:solidFill>
              <a:latin typeface="Arial"/>
              <a:cs typeface="Arial"/>
            </a:endParaRPr>
          </a:p>
          <a:p>
            <a:endParaRPr lang="en-GB" sz="1600" b="1" dirty="0">
              <a:solidFill>
                <a:srgbClr val="7F7F7F"/>
              </a:solidFill>
              <a:latin typeface="Arial"/>
              <a:cs typeface="Arial"/>
            </a:endParaRPr>
          </a:p>
          <a:p>
            <a:pPr lvl="0"/>
            <a:r>
              <a:rPr lang="en-GB" sz="1600" dirty="0" smtClean="0">
                <a:latin typeface="Arial"/>
                <a:cs typeface="Arial"/>
              </a:rPr>
              <a:t>1.  </a:t>
            </a:r>
            <a:r>
              <a:rPr lang="en-GB" sz="1600" dirty="0">
                <a:solidFill>
                  <a:srgbClr val="7F7F7F"/>
                </a:solidFill>
                <a:latin typeface="Arial"/>
                <a:cs typeface="Arial"/>
              </a:rPr>
              <a:t>Credit card</a:t>
            </a:r>
          </a:p>
          <a:p>
            <a:pPr lvl="0"/>
            <a:r>
              <a:rPr lang="en-GB" sz="1600" dirty="0">
                <a:solidFill>
                  <a:srgbClr val="7F7F7F"/>
                </a:solidFill>
                <a:latin typeface="Arial"/>
                <a:cs typeface="Arial"/>
              </a:rPr>
              <a:t>2</a:t>
            </a:r>
            <a:r>
              <a:rPr lang="en-GB" sz="1600" dirty="0" smtClean="0">
                <a:solidFill>
                  <a:srgbClr val="7F7F7F"/>
                </a:solidFill>
                <a:latin typeface="Arial"/>
                <a:cs typeface="Arial"/>
              </a:rPr>
              <a:t>.  </a:t>
            </a:r>
            <a:r>
              <a:rPr lang="en-GB" sz="1600" dirty="0">
                <a:solidFill>
                  <a:srgbClr val="7F7F7F"/>
                </a:solidFill>
                <a:latin typeface="Arial"/>
                <a:cs typeface="Arial"/>
              </a:rPr>
              <a:t>Debit card</a:t>
            </a:r>
          </a:p>
          <a:p>
            <a:pPr lvl="0"/>
            <a:r>
              <a:rPr lang="en-GB" sz="1600" dirty="0">
                <a:solidFill>
                  <a:srgbClr val="7F7F7F"/>
                </a:solidFill>
                <a:latin typeface="Arial"/>
                <a:cs typeface="Arial"/>
              </a:rPr>
              <a:t>3</a:t>
            </a:r>
            <a:r>
              <a:rPr lang="en-GB" sz="1600" dirty="0" smtClean="0">
                <a:solidFill>
                  <a:srgbClr val="7F7F7F"/>
                </a:solidFill>
                <a:latin typeface="Arial"/>
                <a:cs typeface="Arial"/>
              </a:rPr>
              <a:t>.  </a:t>
            </a:r>
            <a:r>
              <a:rPr lang="en-GB" sz="1600" dirty="0">
                <a:solidFill>
                  <a:srgbClr val="7F7F7F"/>
                </a:solidFill>
                <a:latin typeface="Arial"/>
                <a:cs typeface="Arial"/>
              </a:rPr>
              <a:t>Charge card</a:t>
            </a:r>
          </a:p>
          <a:p>
            <a:pPr lvl="0"/>
            <a:r>
              <a:rPr lang="en-GB" sz="1600" dirty="0">
                <a:solidFill>
                  <a:srgbClr val="7F7F7F"/>
                </a:solidFill>
                <a:latin typeface="Arial"/>
                <a:cs typeface="Arial"/>
              </a:rPr>
              <a:t>4</a:t>
            </a:r>
            <a:r>
              <a:rPr lang="en-GB" sz="1600" dirty="0" smtClean="0">
                <a:solidFill>
                  <a:srgbClr val="7F7F7F"/>
                </a:solidFill>
                <a:latin typeface="Arial"/>
                <a:cs typeface="Arial"/>
              </a:rPr>
              <a:t>.  </a:t>
            </a:r>
            <a:r>
              <a:rPr lang="en-GB" sz="1600" dirty="0">
                <a:solidFill>
                  <a:srgbClr val="7F7F7F"/>
                </a:solidFill>
                <a:latin typeface="Arial"/>
                <a:cs typeface="Arial"/>
              </a:rPr>
              <a:t>Store cards</a:t>
            </a:r>
          </a:p>
          <a:p>
            <a:pPr lvl="0"/>
            <a:r>
              <a:rPr lang="en-GB" sz="1600" dirty="0">
                <a:solidFill>
                  <a:srgbClr val="7F7F7F"/>
                </a:solidFill>
                <a:latin typeface="Arial"/>
                <a:cs typeface="Arial"/>
              </a:rPr>
              <a:t>5</a:t>
            </a:r>
            <a:r>
              <a:rPr lang="en-GB" sz="1600" dirty="0" smtClean="0">
                <a:solidFill>
                  <a:srgbClr val="7F7F7F"/>
                </a:solidFill>
                <a:latin typeface="Arial"/>
                <a:cs typeface="Arial"/>
              </a:rPr>
              <a:t>.  </a:t>
            </a:r>
            <a:r>
              <a:rPr lang="en-GB" sz="1600" dirty="0">
                <a:solidFill>
                  <a:srgbClr val="7F7F7F"/>
                </a:solidFill>
                <a:latin typeface="Arial"/>
                <a:cs typeface="Arial"/>
              </a:rPr>
              <a:t>Pre-paid cards</a:t>
            </a:r>
          </a:p>
          <a:p>
            <a:pPr lvl="0"/>
            <a:r>
              <a:rPr lang="en-GB" sz="1600" dirty="0">
                <a:solidFill>
                  <a:srgbClr val="7F7F7F"/>
                </a:solidFill>
                <a:latin typeface="Arial"/>
                <a:cs typeface="Arial"/>
              </a:rPr>
              <a:t>6</a:t>
            </a:r>
            <a:r>
              <a:rPr lang="en-GB" sz="1600" dirty="0" smtClean="0">
                <a:solidFill>
                  <a:srgbClr val="7F7F7F"/>
                </a:solidFill>
                <a:latin typeface="Arial"/>
                <a:cs typeface="Arial"/>
              </a:rPr>
              <a:t>.  </a:t>
            </a:r>
            <a:r>
              <a:rPr lang="en-GB" sz="1600" dirty="0">
                <a:solidFill>
                  <a:srgbClr val="7F7F7F"/>
                </a:solidFill>
                <a:latin typeface="Arial"/>
                <a:cs typeface="Arial"/>
              </a:rPr>
              <a:t>None of these</a:t>
            </a:r>
          </a:p>
        </p:txBody>
      </p:sp>
      <p:sp>
        <p:nvSpPr>
          <p:cNvPr id="7" name="Rectangle 6"/>
          <p:cNvSpPr/>
          <p:nvPr/>
        </p:nvSpPr>
        <p:spPr>
          <a:xfrm>
            <a:off x="749300" y="1609446"/>
            <a:ext cx="2520000" cy="3207545"/>
          </a:xfrm>
          <a:prstGeom prst="rect">
            <a:avLst/>
          </a:prstGeom>
          <a:noFill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cs typeface="Arial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261100" y="1748641"/>
            <a:ext cx="23400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 smtClean="0">
                <a:solidFill>
                  <a:srgbClr val="7F7F7F"/>
                </a:solidFill>
                <a:latin typeface="Arial"/>
                <a:cs typeface="Arial"/>
              </a:rPr>
              <a:t>Q4c. </a:t>
            </a:r>
            <a:r>
              <a:rPr lang="en-GB" sz="1600" b="1" dirty="0">
                <a:solidFill>
                  <a:srgbClr val="7F7F7F"/>
                </a:solidFill>
                <a:latin typeface="Arial"/>
                <a:cs typeface="Arial"/>
              </a:rPr>
              <a:t>Which of these </a:t>
            </a:r>
            <a:r>
              <a:rPr lang="en-GB" sz="1600" b="1" dirty="0" smtClean="0">
                <a:solidFill>
                  <a:srgbClr val="7F7F7F"/>
                </a:solidFill>
                <a:latin typeface="Arial"/>
                <a:cs typeface="Arial"/>
              </a:rPr>
              <a:t>have held in the past but no longer hold?</a:t>
            </a:r>
            <a:endParaRPr lang="en-GB" sz="1600" dirty="0">
              <a:solidFill>
                <a:srgbClr val="7F7F7F"/>
              </a:solidFill>
              <a:latin typeface="Arial"/>
              <a:cs typeface="Arial"/>
            </a:endParaRPr>
          </a:p>
          <a:p>
            <a:endParaRPr lang="en-GB" sz="1600" b="1" dirty="0">
              <a:solidFill>
                <a:srgbClr val="7F7F7F"/>
              </a:solidFill>
              <a:latin typeface="Arial"/>
              <a:cs typeface="Arial"/>
            </a:endParaRPr>
          </a:p>
          <a:p>
            <a:pPr lvl="0"/>
            <a:r>
              <a:rPr lang="en-GB" sz="1600" dirty="0" smtClean="0">
                <a:latin typeface="Arial"/>
                <a:cs typeface="Arial"/>
              </a:rPr>
              <a:t>1.  </a:t>
            </a:r>
            <a:r>
              <a:rPr lang="en-GB" sz="1600" dirty="0">
                <a:solidFill>
                  <a:srgbClr val="7F7F7F"/>
                </a:solidFill>
                <a:latin typeface="Arial"/>
                <a:cs typeface="Arial"/>
              </a:rPr>
              <a:t>Credit card</a:t>
            </a:r>
          </a:p>
          <a:p>
            <a:pPr lvl="0"/>
            <a:r>
              <a:rPr lang="en-GB" sz="1600" dirty="0">
                <a:solidFill>
                  <a:srgbClr val="7F7F7F"/>
                </a:solidFill>
                <a:latin typeface="Arial"/>
                <a:cs typeface="Arial"/>
              </a:rPr>
              <a:t>2</a:t>
            </a:r>
            <a:r>
              <a:rPr lang="en-GB" sz="1600" dirty="0" smtClean="0">
                <a:solidFill>
                  <a:srgbClr val="7F7F7F"/>
                </a:solidFill>
                <a:latin typeface="Arial"/>
                <a:cs typeface="Arial"/>
              </a:rPr>
              <a:t>.  </a:t>
            </a:r>
            <a:r>
              <a:rPr lang="en-GB" sz="1600" dirty="0">
                <a:solidFill>
                  <a:srgbClr val="7F7F7F"/>
                </a:solidFill>
                <a:latin typeface="Arial"/>
                <a:cs typeface="Arial"/>
              </a:rPr>
              <a:t>Debit card</a:t>
            </a:r>
          </a:p>
          <a:p>
            <a:pPr lvl="0"/>
            <a:r>
              <a:rPr lang="en-GB" sz="1600" dirty="0">
                <a:solidFill>
                  <a:srgbClr val="7F7F7F"/>
                </a:solidFill>
                <a:latin typeface="Arial"/>
                <a:cs typeface="Arial"/>
              </a:rPr>
              <a:t>3</a:t>
            </a:r>
            <a:r>
              <a:rPr lang="en-GB" sz="1600" dirty="0" smtClean="0">
                <a:solidFill>
                  <a:srgbClr val="7F7F7F"/>
                </a:solidFill>
                <a:latin typeface="Arial"/>
                <a:cs typeface="Arial"/>
              </a:rPr>
              <a:t>.  </a:t>
            </a:r>
            <a:r>
              <a:rPr lang="en-GB" sz="1600" dirty="0">
                <a:solidFill>
                  <a:srgbClr val="7F7F7F"/>
                </a:solidFill>
                <a:latin typeface="Arial"/>
                <a:cs typeface="Arial"/>
              </a:rPr>
              <a:t>Charge card</a:t>
            </a:r>
          </a:p>
          <a:p>
            <a:pPr lvl="0"/>
            <a:r>
              <a:rPr lang="en-GB" sz="1600" dirty="0">
                <a:solidFill>
                  <a:srgbClr val="7F7F7F"/>
                </a:solidFill>
                <a:latin typeface="Arial"/>
                <a:cs typeface="Arial"/>
              </a:rPr>
              <a:t>4</a:t>
            </a:r>
            <a:r>
              <a:rPr lang="en-GB" sz="1600" dirty="0" smtClean="0">
                <a:solidFill>
                  <a:srgbClr val="7F7F7F"/>
                </a:solidFill>
                <a:latin typeface="Arial"/>
                <a:cs typeface="Arial"/>
              </a:rPr>
              <a:t>.  </a:t>
            </a:r>
            <a:r>
              <a:rPr lang="en-GB" sz="1600" dirty="0">
                <a:solidFill>
                  <a:srgbClr val="7F7F7F"/>
                </a:solidFill>
                <a:latin typeface="Arial"/>
                <a:cs typeface="Arial"/>
              </a:rPr>
              <a:t>Store cards</a:t>
            </a:r>
          </a:p>
          <a:p>
            <a:pPr lvl="0"/>
            <a:r>
              <a:rPr lang="en-GB" sz="1600" dirty="0">
                <a:solidFill>
                  <a:srgbClr val="7F7F7F"/>
                </a:solidFill>
                <a:latin typeface="Arial"/>
                <a:cs typeface="Arial"/>
              </a:rPr>
              <a:t>5</a:t>
            </a:r>
            <a:r>
              <a:rPr lang="en-GB" sz="1600" dirty="0" smtClean="0">
                <a:solidFill>
                  <a:srgbClr val="7F7F7F"/>
                </a:solidFill>
                <a:latin typeface="Arial"/>
                <a:cs typeface="Arial"/>
              </a:rPr>
              <a:t>.  </a:t>
            </a:r>
            <a:r>
              <a:rPr lang="en-GB" sz="1600" dirty="0">
                <a:solidFill>
                  <a:srgbClr val="7F7F7F"/>
                </a:solidFill>
                <a:latin typeface="Arial"/>
                <a:cs typeface="Arial"/>
              </a:rPr>
              <a:t>Pre-paid cards</a:t>
            </a:r>
          </a:p>
          <a:p>
            <a:pPr lvl="0"/>
            <a:r>
              <a:rPr lang="en-GB" sz="1600" dirty="0">
                <a:solidFill>
                  <a:srgbClr val="7F7F7F"/>
                </a:solidFill>
                <a:latin typeface="Arial"/>
                <a:cs typeface="Arial"/>
              </a:rPr>
              <a:t>6</a:t>
            </a:r>
            <a:r>
              <a:rPr lang="en-GB" sz="1600" dirty="0" smtClean="0">
                <a:solidFill>
                  <a:srgbClr val="7F7F7F"/>
                </a:solidFill>
                <a:latin typeface="Arial"/>
                <a:cs typeface="Arial"/>
              </a:rPr>
              <a:t>.  </a:t>
            </a:r>
            <a:r>
              <a:rPr lang="en-GB" sz="1600" dirty="0">
                <a:solidFill>
                  <a:srgbClr val="7F7F7F"/>
                </a:solidFill>
                <a:latin typeface="Arial"/>
                <a:cs typeface="Arial"/>
              </a:rPr>
              <a:t>None of these</a:t>
            </a:r>
          </a:p>
        </p:txBody>
      </p:sp>
    </p:spTree>
    <p:extLst>
      <p:ext uri="{BB962C8B-B14F-4D97-AF65-F5344CB8AC3E}">
        <p14:creationId xmlns:p14="http://schemas.microsoft.com/office/powerpoint/2010/main" val="8902878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Masking</a:t>
            </a:r>
            <a:endParaRPr lang="en-GB" noProof="0" dirty="0"/>
          </a:p>
        </p:txBody>
      </p:sp>
      <p:sp>
        <p:nvSpPr>
          <p:cNvPr id="4" name="Rectangle 3"/>
          <p:cNvSpPr/>
          <p:nvPr/>
        </p:nvSpPr>
        <p:spPr>
          <a:xfrm>
            <a:off x="850900" y="1748641"/>
            <a:ext cx="25899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 smtClean="0">
                <a:latin typeface="Arial"/>
                <a:cs typeface="Arial"/>
              </a:rPr>
              <a:t>Q4a. Which </a:t>
            </a:r>
            <a:r>
              <a:rPr lang="en-GB" sz="1600" b="1" dirty="0">
                <a:latin typeface="Arial"/>
                <a:cs typeface="Arial"/>
              </a:rPr>
              <a:t>of these types of payment card have you ever used… </a:t>
            </a:r>
            <a:r>
              <a:rPr lang="en-GB" sz="1600" b="1" dirty="0" smtClean="0">
                <a:latin typeface="Arial"/>
                <a:cs typeface="Arial"/>
              </a:rPr>
              <a:t>?</a:t>
            </a:r>
          </a:p>
          <a:p>
            <a:endParaRPr lang="en-GB" sz="1600" b="1" dirty="0" smtClean="0">
              <a:latin typeface="Arial"/>
              <a:cs typeface="Arial"/>
            </a:endParaRPr>
          </a:p>
          <a:p>
            <a:pPr lvl="0"/>
            <a:r>
              <a:rPr lang="en-GB" sz="1600" dirty="0" smtClean="0">
                <a:latin typeface="Arial"/>
                <a:cs typeface="Arial"/>
              </a:rPr>
              <a:t>1.  Credit </a:t>
            </a:r>
            <a:r>
              <a:rPr lang="en-GB" sz="1600" dirty="0">
                <a:latin typeface="Arial"/>
                <a:cs typeface="Arial"/>
              </a:rPr>
              <a:t>card</a:t>
            </a:r>
          </a:p>
          <a:p>
            <a:pPr lvl="0"/>
            <a:r>
              <a:rPr lang="en-GB" sz="1600" dirty="0" smtClean="0">
                <a:latin typeface="Arial"/>
                <a:cs typeface="Arial"/>
              </a:rPr>
              <a:t>2.  Debit </a:t>
            </a:r>
            <a:r>
              <a:rPr lang="en-GB" sz="1600" dirty="0">
                <a:latin typeface="Arial"/>
                <a:cs typeface="Arial"/>
              </a:rPr>
              <a:t>card</a:t>
            </a:r>
          </a:p>
          <a:p>
            <a:pPr lvl="0"/>
            <a:r>
              <a:rPr lang="en-GB" sz="1600" dirty="0" smtClean="0">
                <a:latin typeface="Arial"/>
                <a:cs typeface="Arial"/>
              </a:rPr>
              <a:t>3.  Charge </a:t>
            </a:r>
            <a:r>
              <a:rPr lang="en-GB" sz="1600" dirty="0">
                <a:latin typeface="Arial"/>
                <a:cs typeface="Arial"/>
              </a:rPr>
              <a:t>card</a:t>
            </a:r>
          </a:p>
          <a:p>
            <a:pPr lvl="0"/>
            <a:r>
              <a:rPr lang="en-GB" sz="1600" dirty="0" smtClean="0">
                <a:latin typeface="Arial"/>
                <a:cs typeface="Arial"/>
              </a:rPr>
              <a:t>4.  Store </a:t>
            </a:r>
            <a:r>
              <a:rPr lang="en-GB" sz="1600" dirty="0">
                <a:latin typeface="Arial"/>
                <a:cs typeface="Arial"/>
              </a:rPr>
              <a:t>cards</a:t>
            </a:r>
          </a:p>
          <a:p>
            <a:pPr lvl="0"/>
            <a:r>
              <a:rPr lang="en-GB" sz="1600" dirty="0" smtClean="0">
                <a:latin typeface="Arial"/>
                <a:cs typeface="Arial"/>
              </a:rPr>
              <a:t>5.  Pre</a:t>
            </a:r>
            <a:r>
              <a:rPr lang="en-GB" sz="1600" dirty="0">
                <a:latin typeface="Arial"/>
                <a:cs typeface="Arial"/>
              </a:rPr>
              <a:t>-paid cards</a:t>
            </a:r>
          </a:p>
          <a:p>
            <a:pPr lvl="0"/>
            <a:r>
              <a:rPr lang="en-GB" sz="1600" dirty="0" smtClean="0">
                <a:latin typeface="Arial"/>
                <a:cs typeface="Arial"/>
              </a:rPr>
              <a:t>6.  None </a:t>
            </a:r>
            <a:r>
              <a:rPr lang="en-GB" sz="1600" dirty="0">
                <a:latin typeface="Arial"/>
                <a:cs typeface="Arial"/>
              </a:rPr>
              <a:t>of these</a:t>
            </a:r>
          </a:p>
        </p:txBody>
      </p:sp>
      <p:sp>
        <p:nvSpPr>
          <p:cNvPr id="5" name="Rectangle 4"/>
          <p:cNvSpPr/>
          <p:nvPr/>
        </p:nvSpPr>
        <p:spPr>
          <a:xfrm>
            <a:off x="3594100" y="1748641"/>
            <a:ext cx="24120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 smtClean="0">
                <a:solidFill>
                  <a:srgbClr val="7F7F7F"/>
                </a:solidFill>
                <a:latin typeface="Arial"/>
                <a:cs typeface="Arial"/>
              </a:rPr>
              <a:t>Q4b. </a:t>
            </a:r>
            <a:r>
              <a:rPr lang="en-GB" sz="1600" b="1" dirty="0">
                <a:solidFill>
                  <a:srgbClr val="7F7F7F"/>
                </a:solidFill>
                <a:latin typeface="Arial"/>
                <a:cs typeface="Arial"/>
              </a:rPr>
              <a:t>Which of these </a:t>
            </a:r>
            <a:r>
              <a:rPr lang="en-GB" sz="1600" b="1" dirty="0" smtClean="0">
                <a:solidFill>
                  <a:srgbClr val="7F7F7F"/>
                </a:solidFill>
                <a:latin typeface="Arial"/>
                <a:cs typeface="Arial"/>
              </a:rPr>
              <a:t>have you used in the past year?</a:t>
            </a:r>
            <a:endParaRPr lang="en-GB" sz="1600" dirty="0">
              <a:solidFill>
                <a:srgbClr val="7F7F7F"/>
              </a:solidFill>
              <a:latin typeface="Arial"/>
              <a:cs typeface="Arial"/>
            </a:endParaRPr>
          </a:p>
          <a:p>
            <a:endParaRPr lang="en-GB" sz="1600" b="1" dirty="0">
              <a:solidFill>
                <a:srgbClr val="7F7F7F"/>
              </a:solidFill>
              <a:latin typeface="Arial"/>
              <a:cs typeface="Arial"/>
            </a:endParaRPr>
          </a:p>
          <a:p>
            <a:pPr lvl="0"/>
            <a:r>
              <a:rPr lang="en-GB" sz="1600" dirty="0" smtClean="0">
                <a:latin typeface="Arial"/>
                <a:cs typeface="Arial"/>
              </a:rPr>
              <a:t>1.  </a:t>
            </a:r>
            <a:r>
              <a:rPr lang="en-GB" sz="1600" dirty="0">
                <a:solidFill>
                  <a:srgbClr val="7F7F7F"/>
                </a:solidFill>
                <a:latin typeface="Arial"/>
                <a:cs typeface="Arial"/>
              </a:rPr>
              <a:t>Credit card</a:t>
            </a:r>
          </a:p>
          <a:p>
            <a:pPr lvl="0"/>
            <a:r>
              <a:rPr lang="en-GB" sz="1600" dirty="0">
                <a:solidFill>
                  <a:srgbClr val="7F7F7F"/>
                </a:solidFill>
                <a:latin typeface="Arial"/>
                <a:cs typeface="Arial"/>
              </a:rPr>
              <a:t>2</a:t>
            </a:r>
            <a:r>
              <a:rPr lang="en-GB" sz="1600" dirty="0" smtClean="0">
                <a:solidFill>
                  <a:srgbClr val="7F7F7F"/>
                </a:solidFill>
                <a:latin typeface="Arial"/>
                <a:cs typeface="Arial"/>
              </a:rPr>
              <a:t>.  </a:t>
            </a:r>
            <a:r>
              <a:rPr lang="en-GB" sz="1600" dirty="0">
                <a:solidFill>
                  <a:srgbClr val="7F7F7F"/>
                </a:solidFill>
                <a:latin typeface="Arial"/>
                <a:cs typeface="Arial"/>
              </a:rPr>
              <a:t>Debit card</a:t>
            </a:r>
          </a:p>
          <a:p>
            <a:pPr lvl="0"/>
            <a:r>
              <a:rPr lang="en-GB" sz="1600" dirty="0">
                <a:solidFill>
                  <a:srgbClr val="7F7F7F"/>
                </a:solidFill>
                <a:latin typeface="Arial"/>
                <a:cs typeface="Arial"/>
              </a:rPr>
              <a:t>3</a:t>
            </a:r>
            <a:r>
              <a:rPr lang="en-GB" sz="1600" dirty="0" smtClean="0">
                <a:solidFill>
                  <a:srgbClr val="7F7F7F"/>
                </a:solidFill>
                <a:latin typeface="Arial"/>
                <a:cs typeface="Arial"/>
              </a:rPr>
              <a:t>.  </a:t>
            </a:r>
            <a:r>
              <a:rPr lang="en-GB" sz="1600" dirty="0">
                <a:solidFill>
                  <a:srgbClr val="7F7F7F"/>
                </a:solidFill>
                <a:latin typeface="Arial"/>
                <a:cs typeface="Arial"/>
              </a:rPr>
              <a:t>Charge card</a:t>
            </a:r>
          </a:p>
          <a:p>
            <a:pPr lvl="0"/>
            <a:r>
              <a:rPr lang="en-GB" sz="1600" dirty="0">
                <a:solidFill>
                  <a:srgbClr val="7F7F7F"/>
                </a:solidFill>
                <a:latin typeface="Arial"/>
                <a:cs typeface="Arial"/>
              </a:rPr>
              <a:t>4</a:t>
            </a:r>
            <a:r>
              <a:rPr lang="en-GB" sz="1600" dirty="0" smtClean="0">
                <a:solidFill>
                  <a:srgbClr val="7F7F7F"/>
                </a:solidFill>
                <a:latin typeface="Arial"/>
                <a:cs typeface="Arial"/>
              </a:rPr>
              <a:t>.  </a:t>
            </a:r>
            <a:r>
              <a:rPr lang="en-GB" sz="1600" dirty="0">
                <a:solidFill>
                  <a:srgbClr val="7F7F7F"/>
                </a:solidFill>
                <a:latin typeface="Arial"/>
                <a:cs typeface="Arial"/>
              </a:rPr>
              <a:t>Store cards</a:t>
            </a:r>
          </a:p>
          <a:p>
            <a:pPr lvl="0"/>
            <a:r>
              <a:rPr lang="en-GB" sz="1600" dirty="0">
                <a:solidFill>
                  <a:srgbClr val="7F7F7F"/>
                </a:solidFill>
                <a:latin typeface="Arial"/>
                <a:cs typeface="Arial"/>
              </a:rPr>
              <a:t>5</a:t>
            </a:r>
            <a:r>
              <a:rPr lang="en-GB" sz="1600" dirty="0" smtClean="0">
                <a:solidFill>
                  <a:srgbClr val="7F7F7F"/>
                </a:solidFill>
                <a:latin typeface="Arial"/>
                <a:cs typeface="Arial"/>
              </a:rPr>
              <a:t>.  </a:t>
            </a:r>
            <a:r>
              <a:rPr lang="en-GB" sz="1600" dirty="0">
                <a:solidFill>
                  <a:srgbClr val="7F7F7F"/>
                </a:solidFill>
                <a:latin typeface="Arial"/>
                <a:cs typeface="Arial"/>
              </a:rPr>
              <a:t>Pre-paid cards</a:t>
            </a:r>
          </a:p>
          <a:p>
            <a:pPr lvl="0"/>
            <a:r>
              <a:rPr lang="en-GB" sz="1600" dirty="0">
                <a:solidFill>
                  <a:srgbClr val="7F7F7F"/>
                </a:solidFill>
                <a:latin typeface="Arial"/>
                <a:cs typeface="Arial"/>
              </a:rPr>
              <a:t>6</a:t>
            </a:r>
            <a:r>
              <a:rPr lang="en-GB" sz="1600" dirty="0" smtClean="0">
                <a:solidFill>
                  <a:srgbClr val="7F7F7F"/>
                </a:solidFill>
                <a:latin typeface="Arial"/>
                <a:cs typeface="Arial"/>
              </a:rPr>
              <a:t>.  </a:t>
            </a:r>
            <a:r>
              <a:rPr lang="en-GB" sz="1600" dirty="0">
                <a:solidFill>
                  <a:srgbClr val="7F7F7F"/>
                </a:solidFill>
                <a:latin typeface="Arial"/>
                <a:cs typeface="Arial"/>
              </a:rPr>
              <a:t>None of these</a:t>
            </a:r>
          </a:p>
        </p:txBody>
      </p:sp>
      <p:sp>
        <p:nvSpPr>
          <p:cNvPr id="7" name="Rectangle 6"/>
          <p:cNvSpPr/>
          <p:nvPr/>
        </p:nvSpPr>
        <p:spPr>
          <a:xfrm>
            <a:off x="749300" y="1609436"/>
            <a:ext cx="2520000" cy="3203864"/>
          </a:xfrm>
          <a:prstGeom prst="rect">
            <a:avLst/>
          </a:prstGeom>
          <a:noFill/>
          <a:ln>
            <a:solidFill>
              <a:srgbClr val="486DA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cs typeface="Arial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261100" y="1748641"/>
            <a:ext cx="24120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 smtClean="0">
                <a:solidFill>
                  <a:srgbClr val="7F7F7F"/>
                </a:solidFill>
                <a:latin typeface="Arial"/>
                <a:cs typeface="Arial"/>
              </a:rPr>
              <a:t>Q4c. </a:t>
            </a:r>
            <a:r>
              <a:rPr lang="en-GB" sz="1600" b="1" dirty="0">
                <a:solidFill>
                  <a:srgbClr val="7F7F7F"/>
                </a:solidFill>
                <a:latin typeface="Arial"/>
                <a:cs typeface="Arial"/>
              </a:rPr>
              <a:t>Which of these </a:t>
            </a:r>
            <a:r>
              <a:rPr lang="en-GB" sz="1600" b="1" dirty="0" smtClean="0">
                <a:solidFill>
                  <a:srgbClr val="7F7F7F"/>
                </a:solidFill>
                <a:latin typeface="Arial"/>
                <a:cs typeface="Arial"/>
              </a:rPr>
              <a:t>have held in the past but no longer hold?</a:t>
            </a:r>
            <a:endParaRPr lang="en-GB" sz="1600" dirty="0">
              <a:solidFill>
                <a:srgbClr val="7F7F7F"/>
              </a:solidFill>
              <a:latin typeface="Arial"/>
              <a:cs typeface="Arial"/>
            </a:endParaRPr>
          </a:p>
          <a:p>
            <a:endParaRPr lang="en-GB" sz="1600" b="1" dirty="0">
              <a:solidFill>
                <a:srgbClr val="7F7F7F"/>
              </a:solidFill>
              <a:latin typeface="Arial"/>
              <a:cs typeface="Arial"/>
            </a:endParaRPr>
          </a:p>
          <a:p>
            <a:pPr lvl="0"/>
            <a:r>
              <a:rPr lang="en-GB" sz="1600" dirty="0" smtClean="0">
                <a:latin typeface="Arial"/>
                <a:cs typeface="Arial"/>
              </a:rPr>
              <a:t>1.  </a:t>
            </a:r>
            <a:r>
              <a:rPr lang="en-GB" sz="1600" dirty="0">
                <a:solidFill>
                  <a:srgbClr val="7F7F7F"/>
                </a:solidFill>
                <a:latin typeface="Arial"/>
                <a:cs typeface="Arial"/>
              </a:rPr>
              <a:t>Credit card</a:t>
            </a:r>
          </a:p>
          <a:p>
            <a:pPr lvl="0"/>
            <a:r>
              <a:rPr lang="en-GB" sz="1600" dirty="0">
                <a:solidFill>
                  <a:srgbClr val="7F7F7F"/>
                </a:solidFill>
                <a:latin typeface="Arial"/>
                <a:cs typeface="Arial"/>
              </a:rPr>
              <a:t>2</a:t>
            </a:r>
            <a:r>
              <a:rPr lang="en-GB" sz="1600" dirty="0" smtClean="0">
                <a:solidFill>
                  <a:srgbClr val="7F7F7F"/>
                </a:solidFill>
                <a:latin typeface="Arial"/>
                <a:cs typeface="Arial"/>
              </a:rPr>
              <a:t>.  </a:t>
            </a:r>
            <a:r>
              <a:rPr lang="en-GB" sz="1600" dirty="0">
                <a:solidFill>
                  <a:srgbClr val="7F7F7F"/>
                </a:solidFill>
                <a:latin typeface="Arial"/>
                <a:cs typeface="Arial"/>
              </a:rPr>
              <a:t>Debit card</a:t>
            </a:r>
          </a:p>
          <a:p>
            <a:pPr lvl="0"/>
            <a:r>
              <a:rPr lang="en-GB" sz="1600" dirty="0">
                <a:solidFill>
                  <a:srgbClr val="7F7F7F"/>
                </a:solidFill>
                <a:latin typeface="Arial"/>
                <a:cs typeface="Arial"/>
              </a:rPr>
              <a:t>3</a:t>
            </a:r>
            <a:r>
              <a:rPr lang="en-GB" sz="1600" dirty="0" smtClean="0">
                <a:solidFill>
                  <a:srgbClr val="7F7F7F"/>
                </a:solidFill>
                <a:latin typeface="Arial"/>
                <a:cs typeface="Arial"/>
              </a:rPr>
              <a:t>.  </a:t>
            </a:r>
            <a:r>
              <a:rPr lang="en-GB" sz="1600" dirty="0">
                <a:solidFill>
                  <a:srgbClr val="7F7F7F"/>
                </a:solidFill>
                <a:latin typeface="Arial"/>
                <a:cs typeface="Arial"/>
              </a:rPr>
              <a:t>Charge card</a:t>
            </a:r>
          </a:p>
          <a:p>
            <a:pPr lvl="0"/>
            <a:r>
              <a:rPr lang="en-GB" sz="1600" dirty="0">
                <a:solidFill>
                  <a:srgbClr val="7F7F7F"/>
                </a:solidFill>
                <a:latin typeface="Arial"/>
                <a:cs typeface="Arial"/>
              </a:rPr>
              <a:t>4</a:t>
            </a:r>
            <a:r>
              <a:rPr lang="en-GB" sz="1600" dirty="0" smtClean="0">
                <a:solidFill>
                  <a:srgbClr val="7F7F7F"/>
                </a:solidFill>
                <a:latin typeface="Arial"/>
                <a:cs typeface="Arial"/>
              </a:rPr>
              <a:t>.  </a:t>
            </a:r>
            <a:r>
              <a:rPr lang="en-GB" sz="1600" dirty="0">
                <a:solidFill>
                  <a:srgbClr val="7F7F7F"/>
                </a:solidFill>
                <a:latin typeface="Arial"/>
                <a:cs typeface="Arial"/>
              </a:rPr>
              <a:t>Store cards</a:t>
            </a:r>
          </a:p>
          <a:p>
            <a:pPr lvl="0"/>
            <a:r>
              <a:rPr lang="en-GB" sz="1600" dirty="0">
                <a:solidFill>
                  <a:srgbClr val="7F7F7F"/>
                </a:solidFill>
                <a:latin typeface="Arial"/>
                <a:cs typeface="Arial"/>
              </a:rPr>
              <a:t>5</a:t>
            </a:r>
            <a:r>
              <a:rPr lang="en-GB" sz="1600" dirty="0" smtClean="0">
                <a:solidFill>
                  <a:srgbClr val="7F7F7F"/>
                </a:solidFill>
                <a:latin typeface="Arial"/>
                <a:cs typeface="Arial"/>
              </a:rPr>
              <a:t>.  </a:t>
            </a:r>
            <a:r>
              <a:rPr lang="en-GB" sz="1600" dirty="0">
                <a:solidFill>
                  <a:srgbClr val="7F7F7F"/>
                </a:solidFill>
                <a:latin typeface="Arial"/>
                <a:cs typeface="Arial"/>
              </a:rPr>
              <a:t>Pre-paid cards</a:t>
            </a:r>
          </a:p>
          <a:p>
            <a:pPr lvl="0"/>
            <a:r>
              <a:rPr lang="en-GB" sz="1600" dirty="0">
                <a:solidFill>
                  <a:srgbClr val="7F7F7F"/>
                </a:solidFill>
                <a:latin typeface="Arial"/>
                <a:cs typeface="Arial"/>
              </a:rPr>
              <a:t>6</a:t>
            </a:r>
            <a:r>
              <a:rPr lang="en-GB" sz="1600" dirty="0" smtClean="0">
                <a:solidFill>
                  <a:srgbClr val="7F7F7F"/>
                </a:solidFill>
                <a:latin typeface="Arial"/>
                <a:cs typeface="Arial"/>
              </a:rPr>
              <a:t>.  </a:t>
            </a:r>
            <a:r>
              <a:rPr lang="en-GB" sz="1600" dirty="0">
                <a:solidFill>
                  <a:srgbClr val="7F7F7F"/>
                </a:solidFill>
                <a:latin typeface="Arial"/>
                <a:cs typeface="Arial"/>
              </a:rPr>
              <a:t>None of these</a:t>
            </a:r>
          </a:p>
        </p:txBody>
      </p:sp>
      <p:sp>
        <p:nvSpPr>
          <p:cNvPr id="8" name="Rectangle 7"/>
          <p:cNvSpPr/>
          <p:nvPr/>
        </p:nvSpPr>
        <p:spPr>
          <a:xfrm>
            <a:off x="850900" y="2787650"/>
            <a:ext cx="1727200" cy="260350"/>
          </a:xfrm>
          <a:prstGeom prst="rect">
            <a:avLst/>
          </a:prstGeom>
          <a:solidFill>
            <a:schemeClr val="accent5">
              <a:alpha val="2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cs typeface="Arial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50900" y="3041650"/>
            <a:ext cx="1727200" cy="260350"/>
          </a:xfrm>
          <a:prstGeom prst="rect">
            <a:avLst/>
          </a:prstGeom>
          <a:solidFill>
            <a:schemeClr val="accent5">
              <a:alpha val="2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cs typeface="Arial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50900" y="3530600"/>
            <a:ext cx="1727200" cy="260350"/>
          </a:xfrm>
          <a:prstGeom prst="rect">
            <a:avLst/>
          </a:prstGeom>
          <a:solidFill>
            <a:schemeClr val="accent5">
              <a:alpha val="2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cs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94100" y="4940300"/>
            <a:ext cx="17751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>
                <a:solidFill>
                  <a:srgbClr val="283B49"/>
                </a:solidFill>
                <a:latin typeface="Arial"/>
                <a:cs typeface="Arial"/>
              </a:rPr>
              <a:t>selected responses</a:t>
            </a:r>
            <a:endParaRPr lang="en-US" sz="1400" i="1" dirty="0">
              <a:solidFill>
                <a:srgbClr val="283B49"/>
              </a:solidFill>
              <a:latin typeface="Arial"/>
              <a:cs typeface="Arial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261100" y="5248077"/>
            <a:ext cx="21344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>
                <a:solidFill>
                  <a:srgbClr val="283B49"/>
                </a:solidFill>
                <a:latin typeface="Arial"/>
                <a:cs typeface="Arial"/>
              </a:rPr>
              <a:t>n</a:t>
            </a:r>
            <a:r>
              <a:rPr lang="en-US" sz="1400" i="1" dirty="0" smtClean="0">
                <a:solidFill>
                  <a:srgbClr val="283B49"/>
                </a:solidFill>
                <a:latin typeface="Arial"/>
                <a:cs typeface="Arial"/>
              </a:rPr>
              <a:t>on-selected responses</a:t>
            </a:r>
            <a:endParaRPr lang="en-US" sz="1400" i="1" dirty="0">
              <a:solidFill>
                <a:srgbClr val="283B49"/>
              </a:solidFill>
              <a:latin typeface="Arial"/>
              <a:cs typeface="Arial"/>
            </a:endParaRPr>
          </a:p>
        </p:txBody>
      </p:sp>
      <p:cxnSp>
        <p:nvCxnSpPr>
          <p:cNvPr id="16" name="Elbow Connector 15"/>
          <p:cNvCxnSpPr>
            <a:stCxn id="7" idx="2"/>
            <a:endCxn id="11" idx="1"/>
          </p:cNvCxnSpPr>
          <p:nvPr/>
        </p:nvCxnSpPr>
        <p:spPr>
          <a:xfrm rot="16200000" flipH="1">
            <a:off x="3840867" y="2981733"/>
            <a:ext cx="588666" cy="4251800"/>
          </a:xfrm>
          <a:prstGeom prst="bentConnector2">
            <a:avLst/>
          </a:prstGeom>
          <a:ln w="9525" cmpd="sng">
            <a:solidFill>
              <a:srgbClr val="486DA4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Elbow Connector 19"/>
          <p:cNvCxnSpPr>
            <a:stCxn id="7" idx="2"/>
            <a:endCxn id="3" idx="1"/>
          </p:cNvCxnSpPr>
          <p:nvPr/>
        </p:nvCxnSpPr>
        <p:spPr>
          <a:xfrm rot="16200000" flipH="1">
            <a:off x="2661256" y="4161344"/>
            <a:ext cx="280889" cy="1584800"/>
          </a:xfrm>
          <a:prstGeom prst="bentConnector2">
            <a:avLst/>
          </a:prstGeom>
          <a:ln w="9525" cmpd="sng">
            <a:solidFill>
              <a:srgbClr val="486DA4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49065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3" grpId="0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Masking</a:t>
            </a:r>
            <a:endParaRPr lang="en-GB" noProof="0" dirty="0"/>
          </a:p>
        </p:txBody>
      </p:sp>
      <p:sp>
        <p:nvSpPr>
          <p:cNvPr id="4" name="Rectangle 3"/>
          <p:cNvSpPr/>
          <p:nvPr/>
        </p:nvSpPr>
        <p:spPr>
          <a:xfrm>
            <a:off x="850900" y="1748641"/>
            <a:ext cx="25899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 smtClean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Q4a. Which </a:t>
            </a:r>
            <a:r>
              <a:rPr lang="en-GB" sz="1600" b="1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of these types of payment card have you ever used… </a:t>
            </a:r>
            <a:r>
              <a:rPr lang="en-GB" sz="1600" b="1" dirty="0" smtClean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?</a:t>
            </a:r>
          </a:p>
          <a:p>
            <a:endParaRPr lang="en-GB" sz="1600" b="1" dirty="0" smtClean="0">
              <a:solidFill>
                <a:schemeClr val="bg1">
                  <a:lumMod val="50000"/>
                </a:schemeClr>
              </a:solidFill>
              <a:latin typeface="Arial"/>
              <a:cs typeface="Arial"/>
            </a:endParaRPr>
          </a:p>
          <a:p>
            <a:pPr lvl="0"/>
            <a:r>
              <a:rPr lang="en-GB" sz="1600" dirty="0" smtClean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1.  Credit </a:t>
            </a:r>
            <a:r>
              <a:rPr lang="en-GB" sz="1600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card</a:t>
            </a:r>
          </a:p>
          <a:p>
            <a:pPr lvl="0"/>
            <a:r>
              <a:rPr lang="en-GB" sz="1600" dirty="0" smtClean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2.  Debit </a:t>
            </a:r>
            <a:r>
              <a:rPr lang="en-GB" sz="1600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card</a:t>
            </a:r>
          </a:p>
          <a:p>
            <a:pPr lvl="0"/>
            <a:r>
              <a:rPr lang="en-GB" sz="1600" dirty="0" smtClean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3.  Charge </a:t>
            </a:r>
            <a:r>
              <a:rPr lang="en-GB" sz="1600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card</a:t>
            </a:r>
          </a:p>
          <a:p>
            <a:pPr lvl="0"/>
            <a:r>
              <a:rPr lang="en-GB" sz="1600" dirty="0" smtClean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4.  Store </a:t>
            </a:r>
            <a:r>
              <a:rPr lang="en-GB" sz="1600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cards</a:t>
            </a:r>
          </a:p>
          <a:p>
            <a:pPr lvl="0"/>
            <a:r>
              <a:rPr lang="en-GB" sz="1600" dirty="0" smtClean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5.  Pre</a:t>
            </a:r>
            <a:r>
              <a:rPr lang="en-GB" sz="1600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-paid cards</a:t>
            </a:r>
          </a:p>
          <a:p>
            <a:pPr lvl="0"/>
            <a:r>
              <a:rPr lang="en-GB" sz="1600" dirty="0" smtClean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6.  None </a:t>
            </a:r>
            <a:r>
              <a:rPr lang="en-GB" sz="1600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of these</a:t>
            </a:r>
          </a:p>
        </p:txBody>
      </p:sp>
      <p:sp>
        <p:nvSpPr>
          <p:cNvPr id="5" name="Rectangle 4"/>
          <p:cNvSpPr/>
          <p:nvPr/>
        </p:nvSpPr>
        <p:spPr>
          <a:xfrm>
            <a:off x="3594100" y="1748641"/>
            <a:ext cx="24120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 smtClean="0">
                <a:latin typeface="Arial"/>
                <a:cs typeface="Arial"/>
              </a:rPr>
              <a:t>Q4b. </a:t>
            </a:r>
            <a:r>
              <a:rPr lang="en-GB" sz="1600" b="1" dirty="0">
                <a:latin typeface="Arial"/>
                <a:cs typeface="Arial"/>
              </a:rPr>
              <a:t>Which of these </a:t>
            </a:r>
            <a:r>
              <a:rPr lang="en-GB" sz="1600" b="1" dirty="0" smtClean="0">
                <a:latin typeface="Arial"/>
                <a:cs typeface="Arial"/>
              </a:rPr>
              <a:t>have you used in the past year?</a:t>
            </a:r>
            <a:endParaRPr lang="en-GB" sz="1600" dirty="0">
              <a:latin typeface="Arial"/>
              <a:cs typeface="Arial"/>
            </a:endParaRPr>
          </a:p>
          <a:p>
            <a:endParaRPr lang="en-GB" sz="1600" b="1" dirty="0">
              <a:solidFill>
                <a:srgbClr val="283B49"/>
              </a:solidFill>
              <a:latin typeface="Arial"/>
              <a:cs typeface="Arial"/>
            </a:endParaRPr>
          </a:p>
          <a:p>
            <a:pPr lvl="0"/>
            <a:r>
              <a:rPr lang="en-GB" sz="1600" dirty="0" smtClean="0">
                <a:solidFill>
                  <a:srgbClr val="283B49"/>
                </a:solidFill>
                <a:latin typeface="Arial"/>
                <a:cs typeface="Arial"/>
              </a:rPr>
              <a:t>1.  </a:t>
            </a:r>
            <a:r>
              <a:rPr lang="en-GB" sz="1600" dirty="0">
                <a:solidFill>
                  <a:srgbClr val="283B49"/>
                </a:solidFill>
                <a:latin typeface="Arial"/>
                <a:cs typeface="Arial"/>
              </a:rPr>
              <a:t>Credit card</a:t>
            </a:r>
          </a:p>
          <a:p>
            <a:pPr lvl="0"/>
            <a:r>
              <a:rPr lang="en-GB" sz="1600" dirty="0" smtClean="0">
                <a:solidFill>
                  <a:srgbClr val="283B49"/>
                </a:solidFill>
                <a:latin typeface="Arial"/>
                <a:cs typeface="Arial"/>
              </a:rPr>
              <a:t>2.  Debit card</a:t>
            </a:r>
          </a:p>
          <a:p>
            <a:pPr lvl="0"/>
            <a:r>
              <a:rPr lang="en-GB" sz="1600" dirty="0" smtClean="0">
                <a:solidFill>
                  <a:srgbClr val="283B49"/>
                </a:solidFill>
                <a:latin typeface="Arial"/>
                <a:cs typeface="Arial"/>
              </a:rPr>
              <a:t>4.  Store </a:t>
            </a:r>
            <a:r>
              <a:rPr lang="en-GB" sz="1600" dirty="0">
                <a:solidFill>
                  <a:srgbClr val="283B49"/>
                </a:solidFill>
                <a:latin typeface="Arial"/>
                <a:cs typeface="Arial"/>
              </a:rPr>
              <a:t>cards</a:t>
            </a:r>
          </a:p>
          <a:p>
            <a:pPr lvl="0"/>
            <a:r>
              <a:rPr lang="en-GB" sz="1600" dirty="0" smtClean="0">
                <a:solidFill>
                  <a:srgbClr val="283B49"/>
                </a:solidFill>
                <a:latin typeface="Arial"/>
                <a:cs typeface="Arial"/>
              </a:rPr>
              <a:t>6.  </a:t>
            </a:r>
            <a:r>
              <a:rPr lang="en-GB" sz="1600" dirty="0">
                <a:solidFill>
                  <a:srgbClr val="283B49"/>
                </a:solidFill>
                <a:latin typeface="Arial"/>
                <a:cs typeface="Arial"/>
              </a:rPr>
              <a:t>None of these</a:t>
            </a:r>
          </a:p>
        </p:txBody>
      </p:sp>
      <p:sp>
        <p:nvSpPr>
          <p:cNvPr id="7" name="Rectangle 6"/>
          <p:cNvSpPr/>
          <p:nvPr/>
        </p:nvSpPr>
        <p:spPr>
          <a:xfrm>
            <a:off x="3429000" y="1609436"/>
            <a:ext cx="2520000" cy="3775364"/>
          </a:xfrm>
          <a:prstGeom prst="rect">
            <a:avLst/>
          </a:prstGeom>
          <a:noFill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cs typeface="Arial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261100" y="1748641"/>
            <a:ext cx="24120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 smtClean="0">
                <a:solidFill>
                  <a:srgbClr val="7F7F7F"/>
                </a:solidFill>
                <a:latin typeface="Arial"/>
                <a:cs typeface="Arial"/>
              </a:rPr>
              <a:t>Q4c. </a:t>
            </a:r>
            <a:r>
              <a:rPr lang="en-GB" sz="1600" b="1" dirty="0">
                <a:solidFill>
                  <a:srgbClr val="7F7F7F"/>
                </a:solidFill>
                <a:latin typeface="Arial"/>
                <a:cs typeface="Arial"/>
              </a:rPr>
              <a:t>Which of these </a:t>
            </a:r>
            <a:r>
              <a:rPr lang="en-GB" sz="1600" b="1" dirty="0" smtClean="0">
                <a:solidFill>
                  <a:srgbClr val="7F7F7F"/>
                </a:solidFill>
                <a:latin typeface="Arial"/>
                <a:cs typeface="Arial"/>
              </a:rPr>
              <a:t>have held in the past but no longer hold?</a:t>
            </a:r>
            <a:endParaRPr lang="en-GB" sz="1600" dirty="0">
              <a:solidFill>
                <a:srgbClr val="7F7F7F"/>
              </a:solidFill>
              <a:latin typeface="Arial"/>
              <a:cs typeface="Arial"/>
            </a:endParaRPr>
          </a:p>
          <a:p>
            <a:endParaRPr lang="en-GB" sz="1600" b="1" dirty="0">
              <a:solidFill>
                <a:srgbClr val="7F7F7F"/>
              </a:solidFill>
              <a:latin typeface="Arial"/>
              <a:cs typeface="Arial"/>
            </a:endParaRPr>
          </a:p>
          <a:p>
            <a:pPr lvl="0"/>
            <a:r>
              <a:rPr lang="en-GB" sz="1600" dirty="0" smtClean="0">
                <a:latin typeface="Arial"/>
                <a:cs typeface="Arial"/>
              </a:rPr>
              <a:t>1.  </a:t>
            </a:r>
            <a:r>
              <a:rPr lang="en-GB" sz="1600" dirty="0">
                <a:solidFill>
                  <a:srgbClr val="7F7F7F"/>
                </a:solidFill>
                <a:latin typeface="Arial"/>
                <a:cs typeface="Arial"/>
              </a:rPr>
              <a:t>Credit card</a:t>
            </a:r>
          </a:p>
          <a:p>
            <a:pPr lvl="0"/>
            <a:r>
              <a:rPr lang="en-GB" sz="1600" dirty="0">
                <a:solidFill>
                  <a:srgbClr val="7F7F7F"/>
                </a:solidFill>
                <a:latin typeface="Arial"/>
                <a:cs typeface="Arial"/>
              </a:rPr>
              <a:t>2</a:t>
            </a:r>
            <a:r>
              <a:rPr lang="en-GB" sz="1600" dirty="0" smtClean="0">
                <a:solidFill>
                  <a:srgbClr val="7F7F7F"/>
                </a:solidFill>
                <a:latin typeface="Arial"/>
                <a:cs typeface="Arial"/>
              </a:rPr>
              <a:t>.  </a:t>
            </a:r>
            <a:r>
              <a:rPr lang="en-GB" sz="1600" dirty="0">
                <a:solidFill>
                  <a:srgbClr val="7F7F7F"/>
                </a:solidFill>
                <a:latin typeface="Arial"/>
                <a:cs typeface="Arial"/>
              </a:rPr>
              <a:t>Debit card</a:t>
            </a:r>
          </a:p>
          <a:p>
            <a:pPr lvl="0"/>
            <a:r>
              <a:rPr lang="en-GB" sz="1600" dirty="0">
                <a:solidFill>
                  <a:srgbClr val="7F7F7F"/>
                </a:solidFill>
                <a:latin typeface="Arial"/>
                <a:cs typeface="Arial"/>
              </a:rPr>
              <a:t>3</a:t>
            </a:r>
            <a:r>
              <a:rPr lang="en-GB" sz="1600" dirty="0" smtClean="0">
                <a:solidFill>
                  <a:srgbClr val="7F7F7F"/>
                </a:solidFill>
                <a:latin typeface="Arial"/>
                <a:cs typeface="Arial"/>
              </a:rPr>
              <a:t>.  </a:t>
            </a:r>
            <a:r>
              <a:rPr lang="en-GB" sz="1600" dirty="0">
                <a:solidFill>
                  <a:srgbClr val="7F7F7F"/>
                </a:solidFill>
                <a:latin typeface="Arial"/>
                <a:cs typeface="Arial"/>
              </a:rPr>
              <a:t>Charge card</a:t>
            </a:r>
          </a:p>
          <a:p>
            <a:pPr lvl="0"/>
            <a:r>
              <a:rPr lang="en-GB" sz="1600" dirty="0">
                <a:solidFill>
                  <a:srgbClr val="7F7F7F"/>
                </a:solidFill>
                <a:latin typeface="Arial"/>
                <a:cs typeface="Arial"/>
              </a:rPr>
              <a:t>4</a:t>
            </a:r>
            <a:r>
              <a:rPr lang="en-GB" sz="1600" dirty="0" smtClean="0">
                <a:solidFill>
                  <a:srgbClr val="7F7F7F"/>
                </a:solidFill>
                <a:latin typeface="Arial"/>
                <a:cs typeface="Arial"/>
              </a:rPr>
              <a:t>.  </a:t>
            </a:r>
            <a:r>
              <a:rPr lang="en-GB" sz="1600" dirty="0">
                <a:solidFill>
                  <a:srgbClr val="7F7F7F"/>
                </a:solidFill>
                <a:latin typeface="Arial"/>
                <a:cs typeface="Arial"/>
              </a:rPr>
              <a:t>Store cards</a:t>
            </a:r>
          </a:p>
          <a:p>
            <a:pPr lvl="0"/>
            <a:r>
              <a:rPr lang="en-GB" sz="1600" dirty="0">
                <a:solidFill>
                  <a:srgbClr val="7F7F7F"/>
                </a:solidFill>
                <a:latin typeface="Arial"/>
                <a:cs typeface="Arial"/>
              </a:rPr>
              <a:t>5</a:t>
            </a:r>
            <a:r>
              <a:rPr lang="en-GB" sz="1600" dirty="0" smtClean="0">
                <a:solidFill>
                  <a:srgbClr val="7F7F7F"/>
                </a:solidFill>
                <a:latin typeface="Arial"/>
                <a:cs typeface="Arial"/>
              </a:rPr>
              <a:t>.  </a:t>
            </a:r>
            <a:r>
              <a:rPr lang="en-GB" sz="1600" dirty="0">
                <a:solidFill>
                  <a:srgbClr val="7F7F7F"/>
                </a:solidFill>
                <a:latin typeface="Arial"/>
                <a:cs typeface="Arial"/>
              </a:rPr>
              <a:t>Pre-paid cards</a:t>
            </a:r>
          </a:p>
          <a:p>
            <a:pPr lvl="0"/>
            <a:r>
              <a:rPr lang="en-GB" sz="1600" dirty="0">
                <a:solidFill>
                  <a:srgbClr val="7F7F7F"/>
                </a:solidFill>
                <a:latin typeface="Arial"/>
                <a:cs typeface="Arial"/>
              </a:rPr>
              <a:t>6</a:t>
            </a:r>
            <a:r>
              <a:rPr lang="en-GB" sz="1600" dirty="0" smtClean="0">
                <a:solidFill>
                  <a:srgbClr val="7F7F7F"/>
                </a:solidFill>
                <a:latin typeface="Arial"/>
                <a:cs typeface="Arial"/>
              </a:rPr>
              <a:t>.  </a:t>
            </a:r>
            <a:r>
              <a:rPr lang="en-GB" sz="1600" dirty="0">
                <a:solidFill>
                  <a:srgbClr val="7F7F7F"/>
                </a:solidFill>
                <a:latin typeface="Arial"/>
                <a:cs typeface="Arial"/>
              </a:rPr>
              <a:t>None of these</a:t>
            </a:r>
          </a:p>
        </p:txBody>
      </p:sp>
      <p:sp>
        <p:nvSpPr>
          <p:cNvPr id="8" name="Rectangle 7"/>
          <p:cNvSpPr/>
          <p:nvPr/>
        </p:nvSpPr>
        <p:spPr>
          <a:xfrm>
            <a:off x="850900" y="2787650"/>
            <a:ext cx="1727200" cy="260350"/>
          </a:xfrm>
          <a:prstGeom prst="rect">
            <a:avLst/>
          </a:prstGeom>
          <a:solidFill>
            <a:schemeClr val="bg1">
              <a:lumMod val="75000"/>
              <a:alpha val="2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cs typeface="Arial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50900" y="3054350"/>
            <a:ext cx="1727200" cy="260350"/>
          </a:xfrm>
          <a:prstGeom prst="rect">
            <a:avLst/>
          </a:prstGeom>
          <a:solidFill>
            <a:schemeClr val="bg1">
              <a:lumMod val="75000"/>
              <a:alpha val="2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cs typeface="Arial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50900" y="3517900"/>
            <a:ext cx="1727200" cy="260350"/>
          </a:xfrm>
          <a:prstGeom prst="rect">
            <a:avLst/>
          </a:prstGeom>
          <a:solidFill>
            <a:schemeClr val="bg1">
              <a:lumMod val="75000"/>
              <a:alpha val="2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cs typeface="Arial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94100" y="4940300"/>
            <a:ext cx="17751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>
                <a:solidFill>
                  <a:srgbClr val="283B49"/>
                </a:solidFill>
                <a:latin typeface="Arial"/>
                <a:cs typeface="Arial"/>
              </a:rPr>
              <a:t>selected responses</a:t>
            </a:r>
            <a:endParaRPr lang="en-US" sz="1400" i="1" dirty="0">
              <a:solidFill>
                <a:srgbClr val="283B49"/>
              </a:solidFill>
              <a:latin typeface="Arial"/>
              <a:cs typeface="Arial"/>
            </a:endParaRPr>
          </a:p>
        </p:txBody>
      </p:sp>
      <p:cxnSp>
        <p:nvCxnSpPr>
          <p:cNvPr id="13" name="Elbow Connector 12"/>
          <p:cNvCxnSpPr>
            <a:stCxn id="19" idx="2"/>
          </p:cNvCxnSpPr>
          <p:nvPr/>
        </p:nvCxnSpPr>
        <p:spPr>
          <a:xfrm rot="16200000" flipH="1">
            <a:off x="2578706" y="4243894"/>
            <a:ext cx="280891" cy="1419702"/>
          </a:xfrm>
          <a:prstGeom prst="bentConnector2">
            <a:avLst/>
          </a:prstGeom>
          <a:ln w="9525" cmpd="sng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486DA4"/>
                </a:gs>
              </a:gsLst>
              <a:lin ang="0" scaled="1"/>
              <a:tileRect/>
            </a:gra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749300" y="1609436"/>
            <a:ext cx="2520000" cy="3203864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052824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Masking</a:t>
            </a:r>
            <a:endParaRPr lang="en-GB" noProof="0" dirty="0"/>
          </a:p>
        </p:txBody>
      </p:sp>
      <p:sp>
        <p:nvSpPr>
          <p:cNvPr id="4" name="Rectangle 3"/>
          <p:cNvSpPr/>
          <p:nvPr/>
        </p:nvSpPr>
        <p:spPr>
          <a:xfrm>
            <a:off x="850900" y="1748641"/>
            <a:ext cx="25899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 smtClean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Q4a. Which </a:t>
            </a:r>
            <a:r>
              <a:rPr lang="en-GB" sz="1600" b="1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of these types of payment card have you ever used… </a:t>
            </a:r>
            <a:r>
              <a:rPr lang="en-GB" sz="1600" b="1" dirty="0" smtClean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?</a:t>
            </a:r>
          </a:p>
          <a:p>
            <a:endParaRPr lang="en-GB" sz="1600" b="1" dirty="0" smtClean="0">
              <a:solidFill>
                <a:schemeClr val="bg1">
                  <a:lumMod val="50000"/>
                </a:schemeClr>
              </a:solidFill>
              <a:latin typeface="Arial"/>
              <a:cs typeface="Arial"/>
            </a:endParaRPr>
          </a:p>
          <a:p>
            <a:pPr lvl="0"/>
            <a:r>
              <a:rPr lang="en-GB" sz="1600" dirty="0" smtClean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1.  Credit </a:t>
            </a:r>
            <a:r>
              <a:rPr lang="en-GB" sz="1600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card</a:t>
            </a:r>
          </a:p>
          <a:p>
            <a:pPr lvl="0"/>
            <a:r>
              <a:rPr lang="en-GB" sz="1600" dirty="0" smtClean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2.  Debit </a:t>
            </a:r>
            <a:r>
              <a:rPr lang="en-GB" sz="1600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card</a:t>
            </a:r>
          </a:p>
          <a:p>
            <a:pPr lvl="0"/>
            <a:r>
              <a:rPr lang="en-GB" sz="1600" dirty="0" smtClean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3.  Charge </a:t>
            </a:r>
            <a:r>
              <a:rPr lang="en-GB" sz="1600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card</a:t>
            </a:r>
          </a:p>
          <a:p>
            <a:pPr lvl="0"/>
            <a:r>
              <a:rPr lang="en-GB" sz="1600" dirty="0" smtClean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4.  Store </a:t>
            </a:r>
            <a:r>
              <a:rPr lang="en-GB" sz="1600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cards</a:t>
            </a:r>
          </a:p>
          <a:p>
            <a:pPr lvl="0"/>
            <a:r>
              <a:rPr lang="en-GB" sz="1600" dirty="0" smtClean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5.  Pre</a:t>
            </a:r>
            <a:r>
              <a:rPr lang="en-GB" sz="1600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-paid cards</a:t>
            </a:r>
          </a:p>
          <a:p>
            <a:pPr lvl="0"/>
            <a:r>
              <a:rPr lang="en-GB" sz="1600" dirty="0" smtClean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6.  None </a:t>
            </a:r>
            <a:r>
              <a:rPr lang="en-GB" sz="1600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of these</a:t>
            </a:r>
          </a:p>
        </p:txBody>
      </p:sp>
      <p:sp>
        <p:nvSpPr>
          <p:cNvPr id="5" name="Rectangle 4"/>
          <p:cNvSpPr/>
          <p:nvPr/>
        </p:nvSpPr>
        <p:spPr>
          <a:xfrm>
            <a:off x="3594100" y="1748641"/>
            <a:ext cx="24120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 smtClean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Q4b. </a:t>
            </a:r>
            <a:r>
              <a:rPr lang="en-GB" sz="1600" b="1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Which of these </a:t>
            </a:r>
            <a:r>
              <a:rPr lang="en-GB" sz="1600" b="1" dirty="0" smtClean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have you used in the past year?</a:t>
            </a:r>
            <a:endParaRPr lang="en-GB" sz="1600" dirty="0">
              <a:solidFill>
                <a:schemeClr val="bg1">
                  <a:lumMod val="50000"/>
                </a:schemeClr>
              </a:solidFill>
              <a:latin typeface="Arial"/>
              <a:cs typeface="Arial"/>
            </a:endParaRPr>
          </a:p>
          <a:p>
            <a:endParaRPr lang="en-GB" sz="1600" b="1" dirty="0">
              <a:solidFill>
                <a:schemeClr val="bg1">
                  <a:lumMod val="50000"/>
                </a:schemeClr>
              </a:solidFill>
              <a:latin typeface="Arial"/>
              <a:cs typeface="Arial"/>
            </a:endParaRPr>
          </a:p>
          <a:p>
            <a:pPr lvl="0"/>
            <a:r>
              <a:rPr lang="en-GB" sz="1600" dirty="0" smtClean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1.  </a:t>
            </a:r>
            <a:r>
              <a:rPr lang="en-GB" sz="1600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Credit card</a:t>
            </a:r>
          </a:p>
          <a:p>
            <a:pPr lvl="0"/>
            <a:r>
              <a:rPr lang="en-GB" sz="1600" dirty="0" smtClean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2.  Debit card</a:t>
            </a:r>
          </a:p>
          <a:p>
            <a:pPr lvl="0"/>
            <a:r>
              <a:rPr lang="en-GB" sz="1600" dirty="0" smtClean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4.  Store </a:t>
            </a:r>
            <a:r>
              <a:rPr lang="en-GB" sz="1600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cards</a:t>
            </a:r>
          </a:p>
          <a:p>
            <a:pPr lvl="0"/>
            <a:r>
              <a:rPr lang="en-GB" sz="1600" dirty="0" smtClean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6.  </a:t>
            </a:r>
            <a:r>
              <a:rPr lang="en-GB" sz="1600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None of these</a:t>
            </a:r>
          </a:p>
        </p:txBody>
      </p:sp>
      <p:sp>
        <p:nvSpPr>
          <p:cNvPr id="7" name="Rectangle 6"/>
          <p:cNvSpPr/>
          <p:nvPr/>
        </p:nvSpPr>
        <p:spPr>
          <a:xfrm>
            <a:off x="6108700" y="1609437"/>
            <a:ext cx="2520000" cy="3779863"/>
          </a:xfrm>
          <a:prstGeom prst="rect">
            <a:avLst/>
          </a:prstGeom>
          <a:noFill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cs typeface="Arial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261100" y="1748641"/>
            <a:ext cx="24120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 smtClean="0">
                <a:solidFill>
                  <a:schemeClr val="tx2"/>
                </a:solidFill>
                <a:latin typeface="Arial"/>
                <a:cs typeface="Arial"/>
              </a:rPr>
              <a:t>Q4c. </a:t>
            </a:r>
            <a:r>
              <a:rPr lang="en-GB" sz="1600" b="1" dirty="0">
                <a:solidFill>
                  <a:schemeClr val="tx2"/>
                </a:solidFill>
                <a:latin typeface="Arial"/>
                <a:cs typeface="Arial"/>
              </a:rPr>
              <a:t>Which of these </a:t>
            </a:r>
            <a:r>
              <a:rPr lang="en-GB" sz="1600" b="1" dirty="0" smtClean="0">
                <a:solidFill>
                  <a:schemeClr val="tx2"/>
                </a:solidFill>
                <a:latin typeface="Arial"/>
                <a:cs typeface="Arial"/>
              </a:rPr>
              <a:t>have held in the past but no longer hold?</a:t>
            </a:r>
            <a:endParaRPr lang="en-GB" sz="1600" dirty="0">
              <a:solidFill>
                <a:schemeClr val="tx2"/>
              </a:solidFill>
              <a:latin typeface="Arial"/>
              <a:cs typeface="Arial"/>
            </a:endParaRPr>
          </a:p>
          <a:p>
            <a:endParaRPr lang="en-GB" sz="1600" b="1" dirty="0">
              <a:solidFill>
                <a:schemeClr val="tx2"/>
              </a:solidFill>
              <a:latin typeface="Arial"/>
              <a:cs typeface="Arial"/>
            </a:endParaRPr>
          </a:p>
          <a:p>
            <a:pPr lvl="0"/>
            <a:r>
              <a:rPr lang="en-GB" sz="1600" dirty="0" smtClean="0">
                <a:solidFill>
                  <a:schemeClr val="tx2"/>
                </a:solidFill>
                <a:latin typeface="Arial"/>
                <a:cs typeface="Arial"/>
              </a:rPr>
              <a:t>3.  Charge </a:t>
            </a:r>
            <a:r>
              <a:rPr lang="en-GB" sz="1600" dirty="0">
                <a:solidFill>
                  <a:schemeClr val="tx2"/>
                </a:solidFill>
                <a:latin typeface="Arial"/>
                <a:cs typeface="Arial"/>
              </a:rPr>
              <a:t>card</a:t>
            </a:r>
          </a:p>
          <a:p>
            <a:pPr lvl="0"/>
            <a:r>
              <a:rPr lang="en-GB" sz="1600" dirty="0" smtClean="0">
                <a:solidFill>
                  <a:schemeClr val="tx2"/>
                </a:solidFill>
                <a:latin typeface="Arial"/>
                <a:cs typeface="Arial"/>
              </a:rPr>
              <a:t>5.  </a:t>
            </a:r>
            <a:r>
              <a:rPr lang="en-GB" sz="1600" dirty="0">
                <a:solidFill>
                  <a:schemeClr val="tx2"/>
                </a:solidFill>
                <a:latin typeface="Arial"/>
                <a:cs typeface="Arial"/>
              </a:rPr>
              <a:t>Pre-paid cards</a:t>
            </a:r>
          </a:p>
          <a:p>
            <a:pPr lvl="0"/>
            <a:r>
              <a:rPr lang="en-GB" sz="1600" dirty="0">
                <a:solidFill>
                  <a:schemeClr val="tx2"/>
                </a:solidFill>
                <a:latin typeface="Arial"/>
                <a:cs typeface="Arial"/>
              </a:rPr>
              <a:t>6</a:t>
            </a:r>
            <a:r>
              <a:rPr lang="en-GB" sz="1600" dirty="0" smtClean="0">
                <a:solidFill>
                  <a:schemeClr val="tx2"/>
                </a:solidFill>
                <a:latin typeface="Arial"/>
                <a:cs typeface="Arial"/>
              </a:rPr>
              <a:t>.  </a:t>
            </a:r>
            <a:r>
              <a:rPr lang="en-GB" sz="1600" dirty="0">
                <a:solidFill>
                  <a:schemeClr val="tx2"/>
                </a:solidFill>
                <a:latin typeface="Arial"/>
                <a:cs typeface="Arial"/>
              </a:rPr>
              <a:t>None of these</a:t>
            </a:r>
          </a:p>
        </p:txBody>
      </p:sp>
      <p:sp>
        <p:nvSpPr>
          <p:cNvPr id="8" name="Rectangle 7"/>
          <p:cNvSpPr/>
          <p:nvPr/>
        </p:nvSpPr>
        <p:spPr>
          <a:xfrm>
            <a:off x="850900" y="2787650"/>
            <a:ext cx="1727200" cy="260350"/>
          </a:xfrm>
          <a:prstGeom prst="rect">
            <a:avLst/>
          </a:prstGeom>
          <a:solidFill>
            <a:schemeClr val="bg1">
              <a:lumMod val="75000"/>
              <a:alpha val="2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cs typeface="Arial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50900" y="3054350"/>
            <a:ext cx="1727200" cy="260350"/>
          </a:xfrm>
          <a:prstGeom prst="rect">
            <a:avLst/>
          </a:prstGeom>
          <a:solidFill>
            <a:schemeClr val="bg1">
              <a:lumMod val="75000"/>
              <a:alpha val="2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cs typeface="Arial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50900" y="3517900"/>
            <a:ext cx="1727200" cy="260350"/>
          </a:xfrm>
          <a:prstGeom prst="rect">
            <a:avLst/>
          </a:prstGeom>
          <a:solidFill>
            <a:schemeClr val="bg1">
              <a:lumMod val="75000"/>
              <a:alpha val="2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cs typeface="Arial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261100" y="4930577"/>
            <a:ext cx="21344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>
                <a:solidFill>
                  <a:srgbClr val="283B49"/>
                </a:solidFill>
                <a:latin typeface="Arial"/>
                <a:cs typeface="Arial"/>
              </a:rPr>
              <a:t>n</a:t>
            </a:r>
            <a:r>
              <a:rPr lang="en-US" sz="1400" i="1" dirty="0" smtClean="0">
                <a:solidFill>
                  <a:srgbClr val="283B49"/>
                </a:solidFill>
                <a:latin typeface="Arial"/>
                <a:cs typeface="Arial"/>
              </a:rPr>
              <a:t>on-selected responses</a:t>
            </a:r>
            <a:endParaRPr lang="en-US" sz="1400" i="1" dirty="0">
              <a:solidFill>
                <a:srgbClr val="283B49"/>
              </a:solidFill>
              <a:latin typeface="Arial"/>
              <a:cs typeface="Arial"/>
            </a:endParaRPr>
          </a:p>
        </p:txBody>
      </p:sp>
      <p:cxnSp>
        <p:nvCxnSpPr>
          <p:cNvPr id="16" name="Elbow Connector 15"/>
          <p:cNvCxnSpPr>
            <a:stCxn id="20" idx="2"/>
          </p:cNvCxnSpPr>
          <p:nvPr/>
        </p:nvCxnSpPr>
        <p:spPr>
          <a:xfrm rot="16200000" flipH="1">
            <a:off x="3918555" y="2904045"/>
            <a:ext cx="280891" cy="4099400"/>
          </a:xfrm>
          <a:prstGeom prst="bentConnector2">
            <a:avLst/>
          </a:prstGeom>
          <a:ln w="9525" cmpd="sng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486DA4"/>
                </a:gs>
              </a:gsLst>
              <a:lin ang="0" scaled="1"/>
              <a:tileRect/>
            </a:gra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749300" y="1609436"/>
            <a:ext cx="2520000" cy="3203864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225721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smtClean="0"/>
              <a:t>Rotation</a:t>
            </a:r>
            <a:endParaRPr lang="en-GB" noProof="0"/>
          </a:p>
        </p:txBody>
      </p:sp>
      <p:sp>
        <p:nvSpPr>
          <p:cNvPr id="4" name="TextBox 3"/>
          <p:cNvSpPr txBox="1"/>
          <p:nvPr/>
        </p:nvSpPr>
        <p:spPr>
          <a:xfrm>
            <a:off x="4107718" y="782391"/>
            <a:ext cx="255978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ndale Mono"/>
                <a:cs typeface="Andale Mono"/>
              </a:rPr>
              <a:t>Austria</a:t>
            </a:r>
          </a:p>
          <a:p>
            <a:r>
              <a:rPr lang="en-US" dirty="0" smtClean="0">
                <a:latin typeface="Andale Mono"/>
                <a:cs typeface="Andale Mono"/>
              </a:rPr>
              <a:t>Bulgaria</a:t>
            </a:r>
          </a:p>
          <a:p>
            <a:r>
              <a:rPr lang="en-US" dirty="0" smtClean="0">
                <a:latin typeface="Andale Mono"/>
                <a:cs typeface="Andale Mono"/>
              </a:rPr>
              <a:t>Czech Republic</a:t>
            </a:r>
          </a:p>
          <a:p>
            <a:r>
              <a:rPr lang="en-US" dirty="0" smtClean="0">
                <a:latin typeface="Andale Mono"/>
                <a:cs typeface="Andale Mono"/>
              </a:rPr>
              <a:t>Denmark</a:t>
            </a:r>
          </a:p>
          <a:p>
            <a:r>
              <a:rPr lang="en-US" dirty="0" smtClean="0">
                <a:latin typeface="Andale Mono"/>
                <a:cs typeface="Andale Mono"/>
              </a:rPr>
              <a:t>France</a:t>
            </a:r>
          </a:p>
          <a:p>
            <a:r>
              <a:rPr lang="en-US" dirty="0" smtClean="0">
                <a:latin typeface="Andale Mono"/>
                <a:cs typeface="Andale Mono"/>
              </a:rPr>
              <a:t>Germany</a:t>
            </a:r>
          </a:p>
          <a:p>
            <a:r>
              <a:rPr lang="en-US" dirty="0" smtClean="0">
                <a:latin typeface="Andale Mono"/>
                <a:cs typeface="Andale Mono"/>
              </a:rPr>
              <a:t>Ireland</a:t>
            </a:r>
            <a:endParaRPr lang="en-US" dirty="0">
              <a:latin typeface="Andale Mono"/>
              <a:cs typeface="Andale Mono"/>
            </a:endParaRPr>
          </a:p>
          <a:p>
            <a:endParaRPr lang="en-US" dirty="0">
              <a:latin typeface="Andale Mono"/>
              <a:cs typeface="Andale Mono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14323" y="1432253"/>
            <a:ext cx="24801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75000"/>
                  </a:schemeClr>
                </a:solidFill>
                <a:latin typeface="Arial"/>
                <a:cs typeface="Arial"/>
              </a:rPr>
              <a:t>1. As defined in </a:t>
            </a:r>
            <a:r>
              <a:rPr lang="en-US" b="1" dirty="0" err="1" smtClean="0">
                <a:solidFill>
                  <a:schemeClr val="tx1">
                    <a:lumMod val="75000"/>
                  </a:schemeClr>
                </a:solidFill>
                <a:latin typeface="Arial"/>
                <a:cs typeface="Arial"/>
              </a:rPr>
              <a:t>askia</a:t>
            </a:r>
            <a:endParaRPr lang="en-US" b="1" dirty="0">
              <a:solidFill>
                <a:schemeClr val="tx1">
                  <a:lumMod val="75000"/>
                </a:schemeClr>
              </a:solidFill>
              <a:latin typeface="Arial"/>
              <a:cs typeface="Arial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3385306" y="2954704"/>
            <a:ext cx="1169112" cy="1169112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4679645" y="2954704"/>
            <a:ext cx="0" cy="1169112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4789391" y="2954704"/>
            <a:ext cx="1348472" cy="1169112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714323" y="3262403"/>
            <a:ext cx="30715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75000"/>
                  </a:schemeClr>
                </a:solidFill>
                <a:latin typeface="Arial"/>
                <a:cs typeface="Arial"/>
              </a:rPr>
              <a:t>2. As displayed in interviews</a:t>
            </a:r>
            <a:endParaRPr lang="en-US" b="1" dirty="0">
              <a:solidFill>
                <a:schemeClr val="tx1">
                  <a:lumMod val="7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415747" y="6174467"/>
            <a:ext cx="15113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Respondent 1</a:t>
            </a:r>
            <a:endParaRPr lang="en-US" sz="1600" b="1" i="1" dirty="0">
              <a:solidFill>
                <a:schemeClr val="bg1">
                  <a:lumMod val="50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353980" y="6174467"/>
            <a:ext cx="15311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Respondent 2</a:t>
            </a:r>
            <a:endParaRPr lang="en-US" sz="1600" b="1" i="1" dirty="0">
              <a:solidFill>
                <a:schemeClr val="bg1">
                  <a:lumMod val="50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180859" y="6174467"/>
            <a:ext cx="15311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Respondent 3</a:t>
            </a:r>
            <a:endParaRPr lang="en-US" sz="1600" b="1" i="1" dirty="0">
              <a:solidFill>
                <a:schemeClr val="bg1">
                  <a:lumMod val="50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415747" y="4104080"/>
            <a:ext cx="202242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  <a:latin typeface="Arial"/>
                <a:cs typeface="Arial"/>
              </a:rPr>
              <a:t>Denmark</a:t>
            </a:r>
          </a:p>
          <a:p>
            <a:r>
              <a:rPr lang="en-US" dirty="0" smtClean="0">
                <a:solidFill>
                  <a:srgbClr val="800000"/>
                </a:solidFill>
                <a:latin typeface="Arial"/>
                <a:cs typeface="Arial"/>
              </a:rPr>
              <a:t>France</a:t>
            </a:r>
          </a:p>
          <a:p>
            <a:r>
              <a:rPr lang="en-US" dirty="0" smtClean="0">
                <a:solidFill>
                  <a:srgbClr val="800000"/>
                </a:solidFill>
                <a:latin typeface="Arial"/>
                <a:cs typeface="Arial"/>
              </a:rPr>
              <a:t>Germany</a:t>
            </a:r>
          </a:p>
          <a:p>
            <a:r>
              <a:rPr lang="en-US" dirty="0" smtClean="0">
                <a:solidFill>
                  <a:srgbClr val="800000"/>
                </a:solidFill>
                <a:latin typeface="Arial"/>
                <a:cs typeface="Arial"/>
              </a:rPr>
              <a:t>Ireland</a:t>
            </a:r>
          </a:p>
          <a:p>
            <a:r>
              <a:rPr lang="en-US" dirty="0">
                <a:solidFill>
                  <a:srgbClr val="800000"/>
                </a:solidFill>
                <a:latin typeface="Arial"/>
                <a:cs typeface="Arial"/>
              </a:rPr>
              <a:t>Austria</a:t>
            </a:r>
          </a:p>
          <a:p>
            <a:r>
              <a:rPr lang="en-US" dirty="0">
                <a:solidFill>
                  <a:srgbClr val="800000"/>
                </a:solidFill>
                <a:latin typeface="Arial"/>
                <a:cs typeface="Arial"/>
              </a:rPr>
              <a:t>Bulgaria</a:t>
            </a:r>
          </a:p>
          <a:p>
            <a:r>
              <a:rPr lang="en-US" dirty="0">
                <a:solidFill>
                  <a:srgbClr val="800000"/>
                </a:solidFill>
                <a:latin typeface="Arial"/>
                <a:cs typeface="Arial"/>
              </a:rPr>
              <a:t>Czech </a:t>
            </a:r>
            <a:r>
              <a:rPr lang="en-US" dirty="0" smtClean="0">
                <a:solidFill>
                  <a:srgbClr val="800000"/>
                </a:solidFill>
                <a:latin typeface="Arial"/>
                <a:cs typeface="Arial"/>
              </a:rPr>
              <a:t>Republic</a:t>
            </a:r>
            <a:endParaRPr lang="en-US" dirty="0">
              <a:solidFill>
                <a:srgbClr val="800000"/>
              </a:solidFill>
              <a:latin typeface="Arial"/>
              <a:cs typeface="Arial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353980" y="4104080"/>
            <a:ext cx="202242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  <a:latin typeface="Arial"/>
                <a:cs typeface="Arial"/>
              </a:rPr>
              <a:t>France</a:t>
            </a:r>
          </a:p>
          <a:p>
            <a:r>
              <a:rPr lang="en-US" dirty="0" smtClean="0">
                <a:solidFill>
                  <a:srgbClr val="800000"/>
                </a:solidFill>
                <a:latin typeface="Arial"/>
                <a:cs typeface="Arial"/>
              </a:rPr>
              <a:t>Germany</a:t>
            </a:r>
          </a:p>
          <a:p>
            <a:r>
              <a:rPr lang="en-US" dirty="0" smtClean="0">
                <a:solidFill>
                  <a:srgbClr val="800000"/>
                </a:solidFill>
                <a:latin typeface="Arial"/>
                <a:cs typeface="Arial"/>
              </a:rPr>
              <a:t>Ireland</a:t>
            </a:r>
          </a:p>
          <a:p>
            <a:r>
              <a:rPr lang="en-US" dirty="0">
                <a:solidFill>
                  <a:srgbClr val="800000"/>
                </a:solidFill>
                <a:latin typeface="Arial"/>
                <a:cs typeface="Arial"/>
              </a:rPr>
              <a:t>Austria</a:t>
            </a:r>
          </a:p>
          <a:p>
            <a:r>
              <a:rPr lang="en-US" dirty="0">
                <a:solidFill>
                  <a:srgbClr val="800000"/>
                </a:solidFill>
                <a:latin typeface="Arial"/>
                <a:cs typeface="Arial"/>
              </a:rPr>
              <a:t>Bulgaria</a:t>
            </a:r>
          </a:p>
          <a:p>
            <a:r>
              <a:rPr lang="en-US" dirty="0">
                <a:solidFill>
                  <a:srgbClr val="800000"/>
                </a:solidFill>
                <a:latin typeface="Arial"/>
                <a:cs typeface="Arial"/>
              </a:rPr>
              <a:t>Czech </a:t>
            </a:r>
            <a:r>
              <a:rPr lang="en-US" dirty="0" smtClean="0">
                <a:solidFill>
                  <a:srgbClr val="800000"/>
                </a:solidFill>
                <a:latin typeface="Arial"/>
                <a:cs typeface="Arial"/>
              </a:rPr>
              <a:t>Republic</a:t>
            </a:r>
            <a:endParaRPr lang="en-US" dirty="0">
              <a:solidFill>
                <a:srgbClr val="800000"/>
              </a:solidFill>
              <a:latin typeface="Arial"/>
              <a:cs typeface="Arial"/>
            </a:endParaRPr>
          </a:p>
          <a:p>
            <a:r>
              <a:rPr lang="en-US" dirty="0" smtClean="0">
                <a:solidFill>
                  <a:srgbClr val="800000"/>
                </a:solidFill>
                <a:latin typeface="Arial"/>
                <a:cs typeface="Arial"/>
              </a:rPr>
              <a:t>Denmark</a:t>
            </a:r>
            <a:endParaRPr lang="en-US" dirty="0">
              <a:solidFill>
                <a:srgbClr val="800000"/>
              </a:solidFill>
              <a:latin typeface="Arial"/>
              <a:cs typeface="Arial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165547" y="4104080"/>
            <a:ext cx="202242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  <a:latin typeface="Arial"/>
                <a:cs typeface="Arial"/>
              </a:rPr>
              <a:t>Austria</a:t>
            </a:r>
            <a:endParaRPr lang="en-US" dirty="0">
              <a:solidFill>
                <a:srgbClr val="800000"/>
              </a:solidFill>
              <a:latin typeface="Arial"/>
              <a:cs typeface="Arial"/>
            </a:endParaRPr>
          </a:p>
          <a:p>
            <a:r>
              <a:rPr lang="en-US" dirty="0">
                <a:solidFill>
                  <a:srgbClr val="800000"/>
                </a:solidFill>
                <a:latin typeface="Arial"/>
                <a:cs typeface="Arial"/>
              </a:rPr>
              <a:t>Bulgaria</a:t>
            </a:r>
          </a:p>
          <a:p>
            <a:r>
              <a:rPr lang="en-US" dirty="0" smtClean="0">
                <a:solidFill>
                  <a:srgbClr val="800000"/>
                </a:solidFill>
                <a:latin typeface="Arial"/>
                <a:cs typeface="Arial"/>
              </a:rPr>
              <a:t>Czech Republic</a:t>
            </a:r>
          </a:p>
          <a:p>
            <a:r>
              <a:rPr lang="en-US" dirty="0" smtClean="0">
                <a:solidFill>
                  <a:srgbClr val="800000"/>
                </a:solidFill>
                <a:latin typeface="Arial"/>
                <a:cs typeface="Arial"/>
              </a:rPr>
              <a:t>Denmark</a:t>
            </a:r>
            <a:endParaRPr lang="en-US" dirty="0">
              <a:solidFill>
                <a:srgbClr val="800000"/>
              </a:solidFill>
              <a:latin typeface="Arial"/>
              <a:cs typeface="Arial"/>
            </a:endParaRPr>
          </a:p>
          <a:p>
            <a:r>
              <a:rPr lang="en-US" dirty="0">
                <a:solidFill>
                  <a:srgbClr val="800000"/>
                </a:solidFill>
                <a:latin typeface="Arial"/>
                <a:cs typeface="Arial"/>
              </a:rPr>
              <a:t>France</a:t>
            </a:r>
          </a:p>
          <a:p>
            <a:r>
              <a:rPr lang="en-US" dirty="0" smtClean="0">
                <a:solidFill>
                  <a:srgbClr val="800000"/>
                </a:solidFill>
                <a:latin typeface="Arial"/>
                <a:cs typeface="Arial"/>
              </a:rPr>
              <a:t>Germany</a:t>
            </a:r>
          </a:p>
          <a:p>
            <a:r>
              <a:rPr lang="en-US" dirty="0" smtClean="0">
                <a:solidFill>
                  <a:srgbClr val="800000"/>
                </a:solidFill>
                <a:latin typeface="Arial"/>
                <a:cs typeface="Arial"/>
              </a:rPr>
              <a:t>Ireland</a:t>
            </a:r>
            <a:endParaRPr lang="en-US" dirty="0">
              <a:solidFill>
                <a:srgbClr val="80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839802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smtClean="0"/>
              <a:t>Randomisation</a:t>
            </a:r>
            <a:endParaRPr lang="en-GB" noProof="0"/>
          </a:p>
        </p:txBody>
      </p:sp>
      <p:sp>
        <p:nvSpPr>
          <p:cNvPr id="4" name="TextBox 3"/>
          <p:cNvSpPr txBox="1"/>
          <p:nvPr/>
        </p:nvSpPr>
        <p:spPr>
          <a:xfrm>
            <a:off x="4107718" y="782391"/>
            <a:ext cx="248358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ndale Mono"/>
                <a:cs typeface="Andale Mono"/>
              </a:rPr>
              <a:t>Austria</a:t>
            </a:r>
          </a:p>
          <a:p>
            <a:r>
              <a:rPr lang="en-US" dirty="0" smtClean="0">
                <a:latin typeface="Andale Mono"/>
                <a:cs typeface="Andale Mono"/>
              </a:rPr>
              <a:t>Bulgaria</a:t>
            </a:r>
          </a:p>
          <a:p>
            <a:r>
              <a:rPr lang="en-US" dirty="0">
                <a:latin typeface="Andale Mono"/>
                <a:cs typeface="Andale Mono"/>
              </a:rPr>
              <a:t>Czech </a:t>
            </a:r>
            <a:r>
              <a:rPr lang="en-US" dirty="0" smtClean="0">
                <a:latin typeface="Andale Mono"/>
                <a:cs typeface="Andale Mono"/>
              </a:rPr>
              <a:t>Republic</a:t>
            </a:r>
          </a:p>
          <a:p>
            <a:r>
              <a:rPr lang="en-US" dirty="0" smtClean="0">
                <a:latin typeface="Andale Mono"/>
                <a:cs typeface="Andale Mono"/>
              </a:rPr>
              <a:t>Denmark</a:t>
            </a:r>
          </a:p>
          <a:p>
            <a:r>
              <a:rPr lang="en-US" dirty="0" smtClean="0">
                <a:latin typeface="Andale Mono"/>
                <a:cs typeface="Andale Mono"/>
              </a:rPr>
              <a:t>France</a:t>
            </a:r>
          </a:p>
          <a:p>
            <a:r>
              <a:rPr lang="en-US" dirty="0" smtClean="0">
                <a:latin typeface="Andale Mono"/>
                <a:cs typeface="Andale Mono"/>
              </a:rPr>
              <a:t>Germany</a:t>
            </a:r>
          </a:p>
          <a:p>
            <a:r>
              <a:rPr lang="en-US" dirty="0" smtClean="0">
                <a:latin typeface="Andale Mono"/>
                <a:cs typeface="Andale Mono"/>
              </a:rPr>
              <a:t>Ireland</a:t>
            </a:r>
            <a:endParaRPr lang="en-US" dirty="0">
              <a:latin typeface="Andale Mono"/>
              <a:cs typeface="Andale Mono"/>
            </a:endParaRPr>
          </a:p>
          <a:p>
            <a:endParaRPr lang="en-US" dirty="0">
              <a:latin typeface="Andale Mono"/>
              <a:cs typeface="Andale Mono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14323" y="1432253"/>
            <a:ext cx="24801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75000"/>
                  </a:schemeClr>
                </a:solidFill>
                <a:latin typeface="Arial"/>
                <a:cs typeface="Arial"/>
              </a:rPr>
              <a:t>1. As defined in </a:t>
            </a:r>
            <a:r>
              <a:rPr lang="en-US" b="1" dirty="0" err="1" smtClean="0">
                <a:solidFill>
                  <a:schemeClr val="tx1">
                    <a:lumMod val="75000"/>
                  </a:schemeClr>
                </a:solidFill>
                <a:latin typeface="Arial"/>
                <a:cs typeface="Arial"/>
              </a:rPr>
              <a:t>askia</a:t>
            </a:r>
            <a:endParaRPr lang="en-US" b="1" dirty="0">
              <a:solidFill>
                <a:schemeClr val="tx1">
                  <a:lumMod val="75000"/>
                </a:schemeClr>
              </a:solidFill>
              <a:latin typeface="Arial"/>
              <a:cs typeface="Arial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3385306" y="2954704"/>
            <a:ext cx="1169112" cy="1169112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4679645" y="2954704"/>
            <a:ext cx="0" cy="1169112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4789391" y="2954704"/>
            <a:ext cx="1348472" cy="1169112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714323" y="3262403"/>
            <a:ext cx="30715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75000"/>
                  </a:schemeClr>
                </a:solidFill>
                <a:latin typeface="Arial"/>
                <a:cs typeface="Arial"/>
              </a:rPr>
              <a:t>2. As displayed in interviews</a:t>
            </a:r>
            <a:endParaRPr lang="en-US" b="1" dirty="0">
              <a:solidFill>
                <a:schemeClr val="tx1">
                  <a:lumMod val="7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415747" y="6174467"/>
            <a:ext cx="15113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Respondent 1</a:t>
            </a:r>
            <a:endParaRPr lang="en-US" sz="1600" b="1" i="1" dirty="0">
              <a:solidFill>
                <a:schemeClr val="bg1">
                  <a:lumMod val="50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353980" y="6174467"/>
            <a:ext cx="15311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Respondent 2</a:t>
            </a:r>
            <a:endParaRPr lang="en-US" sz="1600" b="1" i="1" dirty="0">
              <a:solidFill>
                <a:schemeClr val="bg1">
                  <a:lumMod val="50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180859" y="6174467"/>
            <a:ext cx="15311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Respondent 3</a:t>
            </a:r>
            <a:endParaRPr lang="en-US" sz="1600" b="1" i="1" dirty="0">
              <a:solidFill>
                <a:schemeClr val="bg1">
                  <a:lumMod val="50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415747" y="4104080"/>
            <a:ext cx="202242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  <a:latin typeface="Arial"/>
                <a:cs typeface="Arial"/>
              </a:rPr>
              <a:t>Denmark</a:t>
            </a:r>
          </a:p>
          <a:p>
            <a:r>
              <a:rPr lang="en-US" dirty="0">
                <a:solidFill>
                  <a:srgbClr val="800000"/>
                </a:solidFill>
                <a:latin typeface="Arial"/>
                <a:cs typeface="Arial"/>
              </a:rPr>
              <a:t>Czech </a:t>
            </a:r>
            <a:r>
              <a:rPr lang="en-US" dirty="0" smtClean="0">
                <a:solidFill>
                  <a:srgbClr val="800000"/>
                </a:solidFill>
                <a:latin typeface="Arial"/>
                <a:cs typeface="Arial"/>
              </a:rPr>
              <a:t>Republic</a:t>
            </a:r>
          </a:p>
          <a:p>
            <a:r>
              <a:rPr lang="en-US" dirty="0" smtClean="0">
                <a:solidFill>
                  <a:srgbClr val="800000"/>
                </a:solidFill>
                <a:latin typeface="Arial"/>
                <a:cs typeface="Arial"/>
              </a:rPr>
              <a:t>Ireland</a:t>
            </a:r>
          </a:p>
          <a:p>
            <a:r>
              <a:rPr lang="en-US" dirty="0" smtClean="0">
                <a:solidFill>
                  <a:srgbClr val="800000"/>
                </a:solidFill>
                <a:latin typeface="Arial"/>
                <a:cs typeface="Arial"/>
              </a:rPr>
              <a:t>Germany</a:t>
            </a:r>
          </a:p>
          <a:p>
            <a:r>
              <a:rPr lang="en-US" dirty="0" smtClean="0">
                <a:solidFill>
                  <a:srgbClr val="800000"/>
                </a:solidFill>
                <a:latin typeface="Arial"/>
                <a:cs typeface="Arial"/>
              </a:rPr>
              <a:t>Austria</a:t>
            </a:r>
          </a:p>
          <a:p>
            <a:r>
              <a:rPr lang="en-US" dirty="0" smtClean="0">
                <a:solidFill>
                  <a:srgbClr val="800000"/>
                </a:solidFill>
                <a:latin typeface="Arial"/>
                <a:cs typeface="Arial"/>
              </a:rPr>
              <a:t>France</a:t>
            </a:r>
            <a:endParaRPr lang="en-US" dirty="0">
              <a:solidFill>
                <a:srgbClr val="800000"/>
              </a:solidFill>
              <a:latin typeface="Arial"/>
              <a:cs typeface="Arial"/>
            </a:endParaRPr>
          </a:p>
          <a:p>
            <a:r>
              <a:rPr lang="en-US" dirty="0" smtClean="0">
                <a:solidFill>
                  <a:srgbClr val="800000"/>
                </a:solidFill>
                <a:latin typeface="Arial"/>
                <a:cs typeface="Arial"/>
              </a:rPr>
              <a:t>Bulgaria</a:t>
            </a:r>
            <a:endParaRPr lang="en-US" dirty="0">
              <a:solidFill>
                <a:srgbClr val="800000"/>
              </a:solidFill>
              <a:latin typeface="Arial"/>
              <a:cs typeface="Arial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353980" y="4104080"/>
            <a:ext cx="202242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  <a:latin typeface="Arial"/>
                <a:cs typeface="Arial"/>
              </a:rPr>
              <a:t>Ireland</a:t>
            </a:r>
          </a:p>
          <a:p>
            <a:r>
              <a:rPr lang="en-US" dirty="0">
                <a:solidFill>
                  <a:srgbClr val="800000"/>
                </a:solidFill>
                <a:latin typeface="Arial"/>
                <a:cs typeface="Arial"/>
              </a:rPr>
              <a:t>Czech </a:t>
            </a:r>
            <a:r>
              <a:rPr lang="en-US" dirty="0" smtClean="0">
                <a:solidFill>
                  <a:srgbClr val="800000"/>
                </a:solidFill>
                <a:latin typeface="Arial"/>
                <a:cs typeface="Arial"/>
              </a:rPr>
              <a:t>Republic</a:t>
            </a:r>
            <a:endParaRPr lang="en-US" dirty="0">
              <a:solidFill>
                <a:srgbClr val="800000"/>
              </a:solidFill>
              <a:latin typeface="Arial"/>
              <a:cs typeface="Arial"/>
            </a:endParaRPr>
          </a:p>
          <a:p>
            <a:r>
              <a:rPr lang="en-US" dirty="0" smtClean="0">
                <a:solidFill>
                  <a:srgbClr val="800000"/>
                </a:solidFill>
                <a:latin typeface="Arial"/>
                <a:cs typeface="Arial"/>
              </a:rPr>
              <a:t>Austria</a:t>
            </a:r>
            <a:endParaRPr lang="en-US" dirty="0">
              <a:solidFill>
                <a:srgbClr val="800000"/>
              </a:solidFill>
              <a:latin typeface="Arial"/>
              <a:cs typeface="Arial"/>
            </a:endParaRPr>
          </a:p>
          <a:p>
            <a:r>
              <a:rPr lang="en-US" dirty="0">
                <a:solidFill>
                  <a:srgbClr val="800000"/>
                </a:solidFill>
                <a:latin typeface="Arial"/>
                <a:cs typeface="Arial"/>
              </a:rPr>
              <a:t>France</a:t>
            </a:r>
          </a:p>
          <a:p>
            <a:r>
              <a:rPr lang="en-US" dirty="0">
                <a:solidFill>
                  <a:srgbClr val="800000"/>
                </a:solidFill>
                <a:latin typeface="Arial"/>
                <a:cs typeface="Arial"/>
              </a:rPr>
              <a:t>Germany</a:t>
            </a:r>
          </a:p>
          <a:p>
            <a:r>
              <a:rPr lang="en-US" dirty="0" smtClean="0">
                <a:solidFill>
                  <a:srgbClr val="800000"/>
                </a:solidFill>
                <a:latin typeface="Arial"/>
                <a:cs typeface="Arial"/>
              </a:rPr>
              <a:t>Bulgaria</a:t>
            </a:r>
            <a:endParaRPr lang="en-US" dirty="0">
              <a:solidFill>
                <a:srgbClr val="800000"/>
              </a:solidFill>
              <a:latin typeface="Arial"/>
              <a:cs typeface="Arial"/>
            </a:endParaRPr>
          </a:p>
          <a:p>
            <a:r>
              <a:rPr lang="en-US" dirty="0" smtClean="0">
                <a:solidFill>
                  <a:srgbClr val="800000"/>
                </a:solidFill>
                <a:latin typeface="Arial"/>
                <a:cs typeface="Arial"/>
              </a:rPr>
              <a:t>Denmark</a:t>
            </a:r>
            <a:endParaRPr lang="en-US" dirty="0">
              <a:solidFill>
                <a:srgbClr val="800000"/>
              </a:solidFill>
              <a:latin typeface="Arial"/>
              <a:cs typeface="Arial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165547" y="4104080"/>
            <a:ext cx="202242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  <a:latin typeface="Arial"/>
                <a:cs typeface="Arial"/>
              </a:rPr>
              <a:t>Austria</a:t>
            </a:r>
            <a:endParaRPr lang="en-US" dirty="0">
              <a:solidFill>
                <a:srgbClr val="800000"/>
              </a:solidFill>
              <a:latin typeface="Arial"/>
              <a:cs typeface="Arial"/>
            </a:endParaRPr>
          </a:p>
          <a:p>
            <a:r>
              <a:rPr lang="en-US" dirty="0" smtClean="0">
                <a:solidFill>
                  <a:srgbClr val="800000"/>
                </a:solidFill>
                <a:latin typeface="Arial"/>
                <a:cs typeface="Arial"/>
              </a:rPr>
              <a:t>Bulgaria</a:t>
            </a:r>
          </a:p>
          <a:p>
            <a:r>
              <a:rPr lang="en-US" dirty="0" smtClean="0">
                <a:solidFill>
                  <a:srgbClr val="800000"/>
                </a:solidFill>
                <a:latin typeface="Arial"/>
                <a:cs typeface="Arial"/>
              </a:rPr>
              <a:t>Ireland</a:t>
            </a:r>
            <a:endParaRPr lang="en-US" dirty="0">
              <a:solidFill>
                <a:srgbClr val="800000"/>
              </a:solidFill>
              <a:latin typeface="Arial"/>
              <a:cs typeface="Arial"/>
            </a:endParaRPr>
          </a:p>
          <a:p>
            <a:r>
              <a:rPr lang="en-US" dirty="0" smtClean="0">
                <a:solidFill>
                  <a:srgbClr val="800000"/>
                </a:solidFill>
                <a:latin typeface="Arial"/>
                <a:cs typeface="Arial"/>
              </a:rPr>
              <a:t>Denmark</a:t>
            </a:r>
          </a:p>
          <a:p>
            <a:r>
              <a:rPr lang="en-US" dirty="0" smtClean="0">
                <a:solidFill>
                  <a:srgbClr val="800000"/>
                </a:solidFill>
                <a:latin typeface="Arial"/>
                <a:cs typeface="Arial"/>
              </a:rPr>
              <a:t>France</a:t>
            </a:r>
          </a:p>
          <a:p>
            <a:r>
              <a:rPr lang="en-US" dirty="0" smtClean="0">
                <a:solidFill>
                  <a:srgbClr val="800000"/>
                </a:solidFill>
                <a:latin typeface="Arial"/>
                <a:cs typeface="Arial"/>
              </a:rPr>
              <a:t>Germany</a:t>
            </a:r>
          </a:p>
          <a:p>
            <a:r>
              <a:rPr lang="en-US" dirty="0">
                <a:solidFill>
                  <a:srgbClr val="800000"/>
                </a:solidFill>
                <a:latin typeface="Arial"/>
                <a:cs typeface="Arial"/>
              </a:rPr>
              <a:t>Czech Republic</a:t>
            </a:r>
          </a:p>
          <a:p>
            <a:endParaRPr lang="en-US" dirty="0" smtClean="0">
              <a:solidFill>
                <a:srgbClr val="80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662535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noProof="0" dirty="0" smtClean="0">
                <a:latin typeface="MaxOT"/>
                <a:cs typeface="MaxOT"/>
              </a:rPr>
              <a:t>Session 105</a:t>
            </a:r>
            <a:endParaRPr lang="en-GB" noProof="0" dirty="0">
              <a:latin typeface="MaxOT"/>
              <a:cs typeface="MaxOT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en-GB" sz="2000" b="1" noProof="0" dirty="0" smtClean="0">
                <a:solidFill>
                  <a:srgbClr val="FFFFFF"/>
                </a:solidFill>
              </a:rPr>
              <a:t>TOPICS COVERED</a:t>
            </a:r>
          </a:p>
          <a:p>
            <a:pPr lvl="0"/>
            <a:r>
              <a:rPr lang="en-GB" noProof="0" dirty="0" smtClean="0"/>
              <a:t>Routing</a:t>
            </a:r>
          </a:p>
          <a:p>
            <a:pPr lvl="0"/>
            <a:r>
              <a:rPr lang="en-GB" noProof="0" dirty="0" smtClean="0"/>
              <a:t>Logical conditions</a:t>
            </a:r>
          </a:p>
          <a:p>
            <a:pPr lvl="0"/>
            <a:r>
              <a:rPr lang="en-GB" noProof="0" dirty="0" smtClean="0"/>
              <a:t>Routing actions</a:t>
            </a:r>
          </a:p>
          <a:p>
            <a:pPr lvl="0"/>
            <a:r>
              <a:rPr lang="en-GB" noProof="0" dirty="0" smtClean="0"/>
              <a:t>Blocking messages 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Routing and logic </a:t>
            </a:r>
          </a:p>
        </p:txBody>
      </p:sp>
    </p:spTree>
    <p:extLst>
      <p:ext uri="{BB962C8B-B14F-4D97-AF65-F5344CB8AC3E}">
        <p14:creationId xmlns:p14="http://schemas.microsoft.com/office/powerpoint/2010/main" val="1493020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smtClean="0"/>
              <a:t>Routing concepts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noProof="0" smtClean="0"/>
              <a:t>Decision point</a:t>
            </a:r>
            <a:endParaRPr lang="en-GB" noProof="0" smtClean="0"/>
          </a:p>
          <a:p>
            <a:pPr lvl="1"/>
            <a:r>
              <a:rPr lang="en-GB" noProof="0" smtClean="0"/>
              <a:t>The point at which you need to take the routing decision</a:t>
            </a:r>
          </a:p>
          <a:p>
            <a:r>
              <a:rPr lang="en-GB" b="1" noProof="0" smtClean="0"/>
              <a:t>Condition </a:t>
            </a:r>
          </a:p>
          <a:p>
            <a:pPr lvl="1"/>
            <a:r>
              <a:rPr lang="en-GB" noProof="0" smtClean="0"/>
              <a:t>The logical test to apply</a:t>
            </a:r>
          </a:p>
          <a:p>
            <a:r>
              <a:rPr lang="en-GB" b="1" noProof="0" smtClean="0"/>
              <a:t>Action</a:t>
            </a:r>
          </a:p>
          <a:p>
            <a:pPr lvl="1"/>
            <a:r>
              <a:rPr lang="en-GB" noProof="0" smtClean="0"/>
              <a:t>Where to go or what to do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4525094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 49"/>
          <p:cNvSpPr/>
          <p:nvPr/>
        </p:nvSpPr>
        <p:spPr>
          <a:xfrm>
            <a:off x="886345" y="3369903"/>
            <a:ext cx="2781301" cy="2836630"/>
          </a:xfrm>
          <a:prstGeom prst="rect">
            <a:avLst/>
          </a:prstGeom>
          <a:solidFill>
            <a:srgbClr val="283B4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smtClean="0"/>
              <a:t>Close the interview at Q1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05200" y="3200400"/>
            <a:ext cx="4314899" cy="2811230"/>
          </a:xfrm>
        </p:spPr>
        <p:txBody>
          <a:bodyPr>
            <a:normAutofit/>
          </a:bodyPr>
          <a:lstStyle/>
          <a:p>
            <a:r>
              <a:rPr lang="en-GB" sz="2400" b="1" noProof="0" dirty="0" smtClean="0"/>
              <a:t>Decision point:  </a:t>
            </a:r>
            <a:r>
              <a:rPr lang="en-GB" sz="2400" u="sng" noProof="0" dirty="0" smtClean="0"/>
              <a:t>after</a:t>
            </a:r>
            <a:r>
              <a:rPr lang="en-GB" sz="2400" noProof="0" dirty="0" smtClean="0"/>
              <a:t> Q1</a:t>
            </a:r>
          </a:p>
          <a:p>
            <a:r>
              <a:rPr lang="en-GB" sz="2400" b="1" noProof="0" dirty="0" smtClean="0"/>
              <a:t>Condition: </a:t>
            </a:r>
            <a:r>
              <a:rPr lang="en-GB" sz="2400" noProof="0" dirty="0" smtClean="0"/>
              <a:t>Q1 = 2</a:t>
            </a:r>
          </a:p>
          <a:p>
            <a:r>
              <a:rPr lang="en-GB" sz="2400" b="1" noProof="0" dirty="0" smtClean="0"/>
              <a:t>Action: </a:t>
            </a:r>
            <a:r>
              <a:rPr lang="en-GB" sz="2400" noProof="0" dirty="0" smtClean="0"/>
              <a:t>end the interview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95916705"/>
              </p:ext>
            </p:extLst>
          </p:nvPr>
        </p:nvGraphicFramePr>
        <p:xfrm>
          <a:off x="886345" y="1253836"/>
          <a:ext cx="7631051" cy="15078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3" name="Document" r:id="rId4" imgW="5270500" imgH="1041400" progId="Word.Document.12">
                  <p:embed/>
                </p:oleObj>
              </mc:Choice>
              <mc:Fallback>
                <p:oleObj name="Document" r:id="rId4" imgW="5270500" imgH="10414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86345" y="1253836"/>
                        <a:ext cx="7631051" cy="150782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9" name="Group 48"/>
          <p:cNvGrpSpPr/>
          <p:nvPr/>
        </p:nvGrpSpPr>
        <p:grpSpPr>
          <a:xfrm>
            <a:off x="1385265" y="3641638"/>
            <a:ext cx="1907587" cy="2319192"/>
            <a:chOff x="6851141" y="2963503"/>
            <a:chExt cx="1907587" cy="2319192"/>
          </a:xfrm>
        </p:grpSpPr>
        <p:sp>
          <p:nvSpPr>
            <p:cNvPr id="4" name="TextBox 3"/>
            <p:cNvSpPr txBox="1"/>
            <p:nvPr/>
          </p:nvSpPr>
          <p:spPr>
            <a:xfrm>
              <a:off x="6851141" y="2963503"/>
              <a:ext cx="1043876" cy="20313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FFFF"/>
                  </a:solidFill>
                </a:rPr>
                <a:t>	Q1</a:t>
              </a:r>
            </a:p>
            <a:p>
              <a:pPr lvl="1"/>
              <a:r>
                <a:rPr lang="en-US" dirty="0" smtClean="0">
                  <a:solidFill>
                    <a:srgbClr val="FFFFFF"/>
                  </a:solidFill>
                </a:rPr>
                <a:t>Yes</a:t>
              </a:r>
            </a:p>
            <a:p>
              <a:pPr lvl="1"/>
              <a:r>
                <a:rPr lang="en-US" dirty="0" smtClean="0">
                  <a:solidFill>
                    <a:srgbClr val="FFFFFF"/>
                  </a:solidFill>
                </a:rPr>
                <a:t> No</a:t>
              </a:r>
            </a:p>
            <a:p>
              <a:r>
                <a:rPr lang="en-US" dirty="0" smtClean="0">
                  <a:solidFill>
                    <a:srgbClr val="FFFFFF"/>
                  </a:solidFill>
                </a:rPr>
                <a:t>Q2</a:t>
              </a:r>
            </a:p>
            <a:p>
              <a:r>
                <a:rPr lang="en-US" dirty="0" smtClean="0">
                  <a:solidFill>
                    <a:srgbClr val="FFFFFF"/>
                  </a:solidFill>
                </a:rPr>
                <a:t>Q3</a:t>
              </a:r>
            </a:p>
            <a:p>
              <a:r>
                <a:rPr lang="en-US" dirty="0" smtClean="0">
                  <a:solidFill>
                    <a:srgbClr val="FFFFFF"/>
                  </a:solidFill>
                </a:rPr>
                <a:t>Q4</a:t>
              </a:r>
            </a:p>
            <a:p>
              <a:r>
                <a:rPr lang="en-US" dirty="0" err="1" smtClean="0">
                  <a:solidFill>
                    <a:srgbClr val="FFFFFF"/>
                  </a:solidFill>
                </a:rPr>
                <a:t>etc</a:t>
              </a:r>
              <a:endParaRPr lang="en-US" dirty="0" smtClean="0">
                <a:solidFill>
                  <a:srgbClr val="FFFFFF"/>
                </a:solidFill>
              </a:endParaRPr>
            </a:p>
          </p:txBody>
        </p:sp>
        <p:cxnSp>
          <p:nvCxnSpPr>
            <p:cNvPr id="10" name="Elbow Connector 9"/>
            <p:cNvCxnSpPr>
              <a:stCxn id="26" idx="1"/>
            </p:cNvCxnSpPr>
            <p:nvPr/>
          </p:nvCxnSpPr>
          <p:spPr>
            <a:xfrm rot="10800000" flipV="1">
              <a:off x="7061209" y="3437467"/>
              <a:ext cx="213233" cy="397934"/>
            </a:xfrm>
            <a:prstGeom prst="bentConnector2">
              <a:avLst/>
            </a:prstGeom>
            <a:ln>
              <a:solidFill>
                <a:srgbClr val="FFFFFF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Rectangle 25"/>
            <p:cNvSpPr/>
            <p:nvPr/>
          </p:nvSpPr>
          <p:spPr>
            <a:xfrm>
              <a:off x="7274441" y="3327400"/>
              <a:ext cx="627104" cy="220134"/>
            </a:xfrm>
            <a:prstGeom prst="rect">
              <a:avLst/>
            </a:prstGeom>
            <a:noFill/>
            <a:ln>
              <a:solidFill>
                <a:srgbClr val="FFFFFF"/>
              </a:solidFill>
            </a:ln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7274441" y="3589870"/>
              <a:ext cx="627104" cy="245531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2" name="Elbow Connector 41"/>
            <p:cNvCxnSpPr>
              <a:stCxn id="38" idx="3"/>
              <a:endCxn id="46" idx="0"/>
            </p:cNvCxnSpPr>
            <p:nvPr/>
          </p:nvCxnSpPr>
          <p:spPr>
            <a:xfrm>
              <a:off x="7901545" y="3712636"/>
              <a:ext cx="543631" cy="1265260"/>
            </a:xfrm>
            <a:prstGeom prst="bentConnector2">
              <a:avLst/>
            </a:prstGeom>
            <a:ln>
              <a:solidFill>
                <a:schemeClr val="accent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Rectangle 45"/>
            <p:cNvSpPr/>
            <p:nvPr/>
          </p:nvSpPr>
          <p:spPr>
            <a:xfrm>
              <a:off x="8131624" y="4977896"/>
              <a:ext cx="627104" cy="304799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DF4335"/>
              </a:solidFill>
            </a:ln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500" dirty="0" smtClean="0">
                  <a:solidFill>
                    <a:srgbClr val="FF0000"/>
                  </a:solidFill>
                </a:rPr>
                <a:t>END</a:t>
              </a:r>
              <a:endParaRPr lang="en-US" sz="1500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81554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50"/>
          <p:cNvSpPr/>
          <p:nvPr/>
        </p:nvSpPr>
        <p:spPr>
          <a:xfrm>
            <a:off x="888999" y="3721489"/>
            <a:ext cx="1946365" cy="218174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smtClean="0"/>
              <a:t>Skipping Q6</a:t>
            </a:r>
            <a:endParaRPr lang="en-GB" noProof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43936527"/>
              </p:ext>
            </p:extLst>
          </p:nvPr>
        </p:nvGraphicFramePr>
        <p:xfrm>
          <a:off x="902880" y="1304636"/>
          <a:ext cx="6698875" cy="1952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0" name="Document" r:id="rId4" imgW="5270500" imgH="1536700" progId="Word.Document.12">
                  <p:embed/>
                </p:oleObj>
              </mc:Choice>
              <mc:Fallback>
                <p:oleObj name="Document" r:id="rId4" imgW="5270500" imgH="15367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02880" y="1304636"/>
                        <a:ext cx="6698875" cy="19526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0" name="Group 49"/>
          <p:cNvGrpSpPr/>
          <p:nvPr/>
        </p:nvGrpSpPr>
        <p:grpSpPr>
          <a:xfrm>
            <a:off x="1406614" y="3825743"/>
            <a:ext cx="1428750" cy="2077492"/>
            <a:chOff x="1212850" y="3327400"/>
            <a:chExt cx="1428750" cy="2077492"/>
          </a:xfrm>
        </p:grpSpPr>
        <p:sp>
          <p:nvSpPr>
            <p:cNvPr id="4" name="TextBox 3"/>
            <p:cNvSpPr txBox="1"/>
            <p:nvPr/>
          </p:nvSpPr>
          <p:spPr>
            <a:xfrm>
              <a:off x="1212850" y="3327400"/>
              <a:ext cx="1428750" cy="20774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dirty="0" smtClean="0">
                  <a:solidFill>
                    <a:srgbClr val="FFFFFF"/>
                  </a:solidFill>
                </a:rPr>
                <a:t>Q5</a:t>
              </a:r>
              <a:endParaRPr lang="en-US" dirty="0">
                <a:solidFill>
                  <a:srgbClr val="FFFFFF"/>
                </a:solidFill>
              </a:endParaRPr>
            </a:p>
            <a:p>
              <a:pPr>
                <a:lnSpc>
                  <a:spcPct val="120000"/>
                </a:lnSpc>
              </a:pPr>
              <a:r>
                <a:rPr lang="en-US" dirty="0" smtClean="0">
                  <a:solidFill>
                    <a:srgbClr val="FFFFFF"/>
                  </a:solidFill>
                </a:rPr>
                <a:t>Yes</a:t>
              </a:r>
              <a:endParaRPr lang="en-US" dirty="0">
                <a:solidFill>
                  <a:srgbClr val="FFFFFF"/>
                </a:solidFill>
              </a:endParaRPr>
            </a:p>
            <a:p>
              <a:pPr>
                <a:lnSpc>
                  <a:spcPct val="120000"/>
                </a:lnSpc>
              </a:pPr>
              <a:r>
                <a:rPr lang="en-US" dirty="0" smtClean="0">
                  <a:solidFill>
                    <a:srgbClr val="FFFFFF"/>
                  </a:solidFill>
                </a:rPr>
                <a:t>No</a:t>
              </a:r>
            </a:p>
            <a:p>
              <a:pPr>
                <a:lnSpc>
                  <a:spcPct val="120000"/>
                </a:lnSpc>
              </a:pPr>
              <a:r>
                <a:rPr lang="en-US" dirty="0" smtClean="0">
                  <a:solidFill>
                    <a:srgbClr val="FFFFFF"/>
                  </a:solidFill>
                </a:rPr>
                <a:t> 	 Q6</a:t>
              </a:r>
            </a:p>
            <a:p>
              <a:pPr>
                <a:lnSpc>
                  <a:spcPct val="120000"/>
                </a:lnSpc>
              </a:pPr>
              <a:r>
                <a:rPr lang="en-US" dirty="0" smtClean="0">
                  <a:solidFill>
                    <a:srgbClr val="FFFFFF"/>
                  </a:solidFill>
                </a:rPr>
                <a:t>Q7</a:t>
              </a:r>
            </a:p>
            <a:p>
              <a:pPr>
                <a:lnSpc>
                  <a:spcPct val="120000"/>
                </a:lnSpc>
              </a:pPr>
              <a:r>
                <a:rPr lang="en-US" dirty="0" smtClean="0">
                  <a:solidFill>
                    <a:srgbClr val="FFFFFF"/>
                  </a:solidFill>
                </a:rPr>
                <a:t>Q8</a:t>
              </a:r>
            </a:p>
          </p:txBody>
        </p:sp>
        <p:cxnSp>
          <p:nvCxnSpPr>
            <p:cNvPr id="10" name="Elbow Connector 9"/>
            <p:cNvCxnSpPr>
              <a:stCxn id="38" idx="3"/>
            </p:cNvCxnSpPr>
            <p:nvPr/>
          </p:nvCxnSpPr>
          <p:spPr>
            <a:xfrm>
              <a:off x="1701800" y="4211657"/>
              <a:ext cx="252457" cy="220643"/>
            </a:xfrm>
            <a:prstGeom prst="bentConnector3">
              <a:avLst>
                <a:gd name="adj1" fmla="val 95275"/>
              </a:avLst>
            </a:prstGeom>
            <a:ln>
              <a:solidFill>
                <a:schemeClr val="accent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Rectangle 25"/>
            <p:cNvSpPr/>
            <p:nvPr/>
          </p:nvSpPr>
          <p:spPr>
            <a:xfrm>
              <a:off x="1212850" y="3796961"/>
              <a:ext cx="488950" cy="220134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1212850" y="4088891"/>
              <a:ext cx="488950" cy="245531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" name="Elbow Connector 22"/>
            <p:cNvCxnSpPr/>
            <p:nvPr/>
          </p:nvCxnSpPr>
          <p:spPr>
            <a:xfrm rot="10800000" flipV="1">
              <a:off x="1612900" y="4756149"/>
              <a:ext cx="341356" cy="165099"/>
            </a:xfrm>
            <a:prstGeom prst="bentConnector3">
              <a:avLst>
                <a:gd name="adj1" fmla="val 1634"/>
              </a:avLst>
            </a:prstGeom>
            <a:ln>
              <a:solidFill>
                <a:schemeClr val="accent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6" name="Elbow Connector 55"/>
          <p:cNvCxnSpPr/>
          <p:nvPr/>
        </p:nvCxnSpPr>
        <p:spPr>
          <a:xfrm rot="16200000" flipH="1">
            <a:off x="1004933" y="4992510"/>
            <a:ext cx="488948" cy="314414"/>
          </a:xfrm>
          <a:prstGeom prst="bentConnector3">
            <a:avLst>
              <a:gd name="adj1" fmla="val 101948"/>
            </a:avLst>
          </a:prstGeom>
          <a:ln>
            <a:solidFill>
              <a:srgbClr val="FFFF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Elbow Connector 62"/>
          <p:cNvCxnSpPr>
            <a:stCxn id="26" idx="1"/>
          </p:cNvCxnSpPr>
          <p:nvPr/>
        </p:nvCxnSpPr>
        <p:spPr>
          <a:xfrm rot="10800000" flipV="1">
            <a:off x="1092200" y="4405371"/>
            <a:ext cx="314414" cy="525272"/>
          </a:xfrm>
          <a:prstGeom prst="bentConnector2">
            <a:avLst/>
          </a:prstGeom>
          <a:ln>
            <a:solidFill>
              <a:srgbClr val="FFFFFF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67" name="Table 6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4312514"/>
              </p:ext>
            </p:extLst>
          </p:nvPr>
        </p:nvGraphicFramePr>
        <p:xfrm>
          <a:off x="3498703" y="3910831"/>
          <a:ext cx="4848298" cy="14833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756656"/>
                <a:gridCol w="1475641"/>
                <a:gridCol w="1616001"/>
              </a:tblGrid>
              <a:tr h="370840">
                <a:tc>
                  <a:txBody>
                    <a:bodyPr/>
                    <a:lstStyle/>
                    <a:p>
                      <a:endParaRPr lang="en-US" sz="1600" dirty="0">
                        <a:latin typeface="+mn-lt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Method</a:t>
                      </a:r>
                      <a:r>
                        <a:rPr lang="en-US" sz="1600" baseline="0" dirty="0" smtClean="0"/>
                        <a:t> 1</a:t>
                      </a:r>
                      <a:endParaRPr lang="en-US" sz="1600" dirty="0">
                        <a:latin typeface="+mn-lt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Method 2</a:t>
                      </a:r>
                      <a:endParaRPr lang="en-US" sz="1600" dirty="0">
                        <a:latin typeface="+mn-lt"/>
                        <a:cs typeface="Arial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Decision point</a:t>
                      </a:r>
                      <a:endParaRPr lang="en-US" sz="1600" b="1" dirty="0">
                        <a:latin typeface="+mn-lt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After</a:t>
                      </a:r>
                      <a:r>
                        <a:rPr lang="en-US" sz="1600" baseline="0" dirty="0" smtClean="0"/>
                        <a:t> Q5</a:t>
                      </a:r>
                      <a:endParaRPr lang="en-US" sz="1600" dirty="0">
                        <a:latin typeface="+mn-lt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After Q5</a:t>
                      </a:r>
                      <a:endParaRPr lang="en-US" sz="1600" dirty="0">
                        <a:latin typeface="+mn-lt"/>
                        <a:cs typeface="Arial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Condition</a:t>
                      </a:r>
                      <a:endParaRPr lang="en-US" sz="1600" b="1" dirty="0">
                        <a:latin typeface="+mn-lt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Q5</a:t>
                      </a:r>
                      <a:r>
                        <a:rPr lang="en-US" sz="1600" baseline="0" dirty="0" smtClean="0"/>
                        <a:t> = yes</a:t>
                      </a:r>
                      <a:endParaRPr lang="en-US" sz="1600" dirty="0">
                        <a:latin typeface="+mn-lt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Q5</a:t>
                      </a:r>
                      <a:r>
                        <a:rPr lang="en-US" sz="1600" baseline="0" dirty="0" smtClean="0"/>
                        <a:t> = yes</a:t>
                      </a:r>
                      <a:endParaRPr lang="en-US" sz="1600" dirty="0">
                        <a:latin typeface="+mn-lt"/>
                        <a:cs typeface="Arial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Action</a:t>
                      </a:r>
                      <a:endParaRPr lang="en-US" sz="1600" b="1" dirty="0">
                        <a:latin typeface="+mn-lt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Go</a:t>
                      </a:r>
                      <a:r>
                        <a:rPr lang="en-US" sz="1600" baseline="0" dirty="0" smtClean="0"/>
                        <a:t> to Q7</a:t>
                      </a:r>
                      <a:endParaRPr lang="en-US" sz="1600" dirty="0">
                        <a:latin typeface="+mn-lt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Do not ask Q6</a:t>
                      </a:r>
                      <a:endParaRPr lang="en-US" sz="1600" dirty="0">
                        <a:latin typeface="+mn-lt"/>
                        <a:cs typeface="Arial"/>
                      </a:endParaRPr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75" name="Group 74"/>
          <p:cNvGrpSpPr/>
          <p:nvPr/>
        </p:nvGrpSpPr>
        <p:grpSpPr>
          <a:xfrm>
            <a:off x="6794500" y="3911179"/>
            <a:ext cx="1552501" cy="1483012"/>
            <a:chOff x="6798924" y="3923531"/>
            <a:chExt cx="1552501" cy="1483012"/>
          </a:xfrm>
        </p:grpSpPr>
        <p:sp>
          <p:nvSpPr>
            <p:cNvPr id="69" name="Rectangle 68"/>
            <p:cNvSpPr/>
            <p:nvPr/>
          </p:nvSpPr>
          <p:spPr>
            <a:xfrm>
              <a:off x="6807200" y="3923531"/>
              <a:ext cx="1544225" cy="38447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1600" dirty="0" smtClean="0">
                  <a:solidFill>
                    <a:schemeClr val="tx1"/>
                  </a:solidFill>
                </a:rPr>
                <a:t>Method 2</a:t>
              </a:r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74" name="Rectangle 73"/>
            <p:cNvSpPr/>
            <p:nvPr/>
          </p:nvSpPr>
          <p:spPr>
            <a:xfrm>
              <a:off x="6798924" y="4295305"/>
              <a:ext cx="1552501" cy="111123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en-US" dirty="0">
                <a:solidFill>
                  <a:schemeClr val="accent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63156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Agenda</a:t>
            </a:r>
            <a:endParaRPr lang="en-GB" noProof="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12250182"/>
              </p:ext>
            </p:extLst>
          </p:nvPr>
        </p:nvGraphicFramePr>
        <p:xfrm>
          <a:off x="457200" y="1427720"/>
          <a:ext cx="8229600" cy="48387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951517"/>
                <a:gridCol w="1045683"/>
                <a:gridCol w="5232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Start time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Module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Details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Today, 09:30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 dirty="0" smtClean="0">
                          <a:effectLst/>
                        </a:rPr>
                        <a:t>101</a:t>
                      </a:r>
                    </a:p>
                    <a:p>
                      <a:pPr algn="ctr" fontAlgn="ctr"/>
                      <a:r>
                        <a:rPr lang="en-GB" sz="1600" u="none" strike="noStrike" dirty="0" smtClean="0">
                          <a:effectLst/>
                        </a:rPr>
                        <a:t>102</a:t>
                      </a:r>
                      <a:endParaRPr lang="en-GB" sz="1600" b="0" i="0" u="none" strike="noStrike" dirty="0">
                        <a:solidFill>
                          <a:srgbClr val="003399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 smtClean="0">
                          <a:effectLst/>
                        </a:rPr>
                        <a:t>Concepts</a:t>
                      </a:r>
                    </a:p>
                    <a:p>
                      <a:pPr marL="0" marR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u="none" strike="noStrike" dirty="0" smtClean="0">
                          <a:effectLst/>
                        </a:rPr>
                        <a:t>Creating a</a:t>
                      </a:r>
                      <a:r>
                        <a:rPr lang="en-GB" sz="1600" u="none" strike="noStrike" baseline="0" dirty="0" smtClean="0">
                          <a:effectLst/>
                        </a:rPr>
                        <a:t> basic questionnaire</a:t>
                      </a:r>
                      <a:endParaRPr lang="en-GB" sz="1600" b="1" i="0" u="none" strike="noStrike" dirty="0" smtClean="0">
                        <a:solidFill>
                          <a:srgbClr val="003399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11:00</a:t>
                      </a:r>
                      <a:endParaRPr lang="en-US" sz="16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600" b="0" i="0" u="none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u="none" strike="noStrike" dirty="0" smtClean="0">
                          <a:effectLst/>
                        </a:rPr>
                        <a:t>Short</a:t>
                      </a:r>
                      <a:r>
                        <a:rPr lang="en-GB" sz="1600" u="none" strike="noStrike" baseline="0" dirty="0" smtClean="0">
                          <a:effectLst/>
                        </a:rPr>
                        <a:t> </a:t>
                      </a:r>
                      <a:r>
                        <a:rPr lang="en-GB" sz="1600" u="none" strike="noStrike" dirty="0" smtClean="0">
                          <a:effectLst/>
                        </a:rPr>
                        <a:t>break</a:t>
                      </a:r>
                      <a:endParaRPr lang="en-GB" sz="1600" b="0" i="0" u="none" strike="noStrike" dirty="0" smtClean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11:15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 dirty="0" smtClean="0">
                          <a:effectLst/>
                        </a:rPr>
                        <a:t>103</a:t>
                      </a:r>
                    </a:p>
                    <a:p>
                      <a:pPr algn="ctr" fontAlgn="ctr"/>
                      <a:r>
                        <a:rPr lang="en-GB" sz="1600" u="none" strike="noStrike" dirty="0" smtClean="0">
                          <a:effectLst/>
                        </a:rPr>
                        <a:t>104</a:t>
                      </a:r>
                      <a:endParaRPr lang="en-GB" sz="1600" b="0" i="0" u="none" strike="noStrike" dirty="0">
                        <a:solidFill>
                          <a:srgbClr val="003399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u="none" strike="noStrike" dirty="0" smtClean="0">
                          <a:effectLst/>
                        </a:rPr>
                        <a:t>Further question types</a:t>
                      </a:r>
                    </a:p>
                    <a:p>
                      <a:pPr marL="0" marR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u="none" strike="noStrike" dirty="0" smtClean="0">
                          <a:effectLst/>
                        </a:rPr>
                        <a:t>Refining the questionnaire</a:t>
                      </a:r>
                      <a:endParaRPr lang="en-GB" sz="1600" b="1" i="0" u="none" strike="noStrike" dirty="0" smtClean="0">
                        <a:solidFill>
                          <a:srgbClr val="003399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12:30</a:t>
                      </a:r>
                      <a:endParaRPr lang="en-US" sz="1600" dirty="0">
                        <a:solidFill>
                          <a:srgbClr val="95228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600" b="0" i="0" u="none" strike="noStrike" dirty="0">
                        <a:solidFill>
                          <a:srgbClr val="952289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u="none" strike="noStrike" dirty="0" smtClean="0">
                          <a:effectLst/>
                        </a:rPr>
                        <a:t>Lunch break</a:t>
                      </a:r>
                      <a:endParaRPr lang="en-GB" sz="1600" b="0" i="0" u="none" strike="noStrike" dirty="0" smtClean="0">
                        <a:solidFill>
                          <a:srgbClr val="952289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13:30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 dirty="0" smtClean="0">
                          <a:effectLst/>
                        </a:rPr>
                        <a:t/>
                      </a:r>
                      <a:br>
                        <a:rPr lang="en-GB" sz="1600" u="none" strike="noStrike" dirty="0" smtClean="0">
                          <a:effectLst/>
                        </a:rPr>
                      </a:br>
                      <a:r>
                        <a:rPr lang="en-GB" sz="1600" u="none" strike="noStrike" dirty="0" smtClean="0">
                          <a:effectLst/>
                        </a:rPr>
                        <a:t>105</a:t>
                      </a:r>
                      <a:endParaRPr lang="en-GB" sz="1600" b="0" i="0" u="none" strike="noStrike" dirty="0">
                        <a:solidFill>
                          <a:srgbClr val="003399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u="none" strike="noStrike" dirty="0" smtClean="0">
                          <a:effectLst/>
                        </a:rPr>
                        <a:t>Finish practical for 104</a:t>
                      </a:r>
                      <a:br>
                        <a:rPr lang="en-GB" sz="1600" u="none" strike="noStrike" dirty="0" smtClean="0">
                          <a:effectLst/>
                        </a:rPr>
                      </a:br>
                      <a:r>
                        <a:rPr lang="en-GB" sz="1600" u="none" strike="noStrike" dirty="0" smtClean="0">
                          <a:effectLst/>
                        </a:rPr>
                        <a:t>Routing and Logic</a:t>
                      </a:r>
                      <a:endParaRPr lang="en-GB" sz="1600" b="1" i="0" u="none" strike="noStrike" dirty="0" smtClean="0">
                        <a:solidFill>
                          <a:srgbClr val="003399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15:00</a:t>
                      </a:r>
                      <a:endParaRPr lang="en-US" sz="1600" dirty="0">
                        <a:solidFill>
                          <a:srgbClr val="95228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600" b="0" i="0" u="none" strike="noStrike" dirty="0">
                        <a:solidFill>
                          <a:srgbClr val="003399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 smtClean="0">
                          <a:effectLst/>
                        </a:rPr>
                        <a:t>Short break</a:t>
                      </a:r>
                      <a:endParaRPr lang="en-GB" sz="1600" b="0" i="0" u="none" strike="noStrike" dirty="0">
                        <a:solidFill>
                          <a:srgbClr val="952289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15:15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 dirty="0" smtClean="0">
                          <a:effectLst/>
                        </a:rPr>
                        <a:t>106</a:t>
                      </a:r>
                      <a:endParaRPr lang="en-GB" sz="1600" b="0" i="0" u="none" strike="noStrike" dirty="0" smtClean="0">
                        <a:solidFill>
                          <a:srgbClr val="003399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u="none" strike="noStrike" dirty="0" smtClean="0">
                          <a:effectLst/>
                        </a:rPr>
                        <a:t>Viewing the survey</a:t>
                      </a:r>
                      <a:endParaRPr lang="en-GB" sz="1600" b="1" i="0" u="none" strike="noStrike" dirty="0" smtClean="0">
                        <a:solidFill>
                          <a:srgbClr val="003399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Finish 16:00</a:t>
                      </a:r>
                      <a:endParaRPr lang="en-US" sz="16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600" b="0" i="0" u="none" strike="noStrike" dirty="0">
                        <a:solidFill>
                          <a:srgbClr val="003399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GB" sz="1600" b="0" i="0" u="none" strike="noStrike" dirty="0">
                        <a:solidFill>
                          <a:srgbClr val="003399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Tomorrow, 09:30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 dirty="0" smtClean="0">
                          <a:effectLst/>
                        </a:rPr>
                        <a:t>107</a:t>
                      </a:r>
                      <a:endParaRPr lang="en-GB" sz="1600" b="0" i="0" u="none" strike="noStrike" dirty="0">
                        <a:solidFill>
                          <a:srgbClr val="003399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u="none" strike="noStrike" dirty="0" smtClean="0">
                          <a:effectLst/>
                        </a:rPr>
                        <a:t>Exporting</a:t>
                      </a:r>
                      <a:r>
                        <a:rPr lang="en-GB" sz="1600" u="none" strike="noStrike" baseline="0" dirty="0" smtClean="0">
                          <a:effectLst/>
                        </a:rPr>
                        <a:t> and sharing</a:t>
                      </a:r>
                      <a:endParaRPr lang="en-GB" sz="1600" b="1" i="0" u="none" strike="noStrike" dirty="0" smtClean="0">
                        <a:solidFill>
                          <a:srgbClr val="003399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u="none" strike="noStrike" dirty="0" smtClean="0">
                          <a:effectLst/>
                        </a:rPr>
                        <a:t>10:30</a:t>
                      </a:r>
                      <a:endParaRPr lang="en-GB" sz="1600" b="0" i="0" u="none" strike="noStrike" dirty="0" smtClean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u="none" strike="noStrike" dirty="0" smtClean="0">
                          <a:effectLst/>
                        </a:rPr>
                        <a:t>Short</a:t>
                      </a:r>
                      <a:r>
                        <a:rPr lang="en-GB" sz="1600" u="none" strike="noStrike" baseline="0" dirty="0" smtClean="0">
                          <a:effectLst/>
                        </a:rPr>
                        <a:t> </a:t>
                      </a:r>
                      <a:r>
                        <a:rPr lang="en-GB" sz="1600" u="none" strike="noStrike" dirty="0" smtClean="0">
                          <a:effectLst/>
                        </a:rPr>
                        <a:t>break</a:t>
                      </a:r>
                      <a:endParaRPr lang="en-GB" sz="1600" b="0" i="0" u="none" strike="noStrike" dirty="0" smtClean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10:45-12.00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108</a:t>
                      </a:r>
                      <a:endParaRPr lang="en-US" sz="1600" dirty="0"/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u="none" strike="noStrike" dirty="0" smtClean="0">
                          <a:effectLst/>
                        </a:rPr>
                        <a:t>Advanced</a:t>
                      </a:r>
                      <a:r>
                        <a:rPr lang="en-GB" sz="1600" u="none" strike="noStrike" baseline="0" dirty="0" smtClean="0">
                          <a:effectLst/>
                        </a:rPr>
                        <a:t> design considerations</a:t>
                      </a:r>
                      <a:endParaRPr lang="en-GB" sz="1600" b="1" i="0" u="none" strike="noStrike" dirty="0" smtClean="0">
                        <a:solidFill>
                          <a:srgbClr val="003399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513397" y="615500"/>
            <a:ext cx="44678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Recommended itinerary for new </a:t>
            </a:r>
            <a:r>
              <a:rPr lang="en-US" sz="1600" dirty="0" err="1" smtClean="0"/>
              <a:t>Askia</a:t>
            </a:r>
            <a:r>
              <a:rPr lang="en-US" sz="1600" dirty="0" smtClean="0"/>
              <a:t> users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8141562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>
                <a:latin typeface="MaxOT"/>
                <a:cs typeface="MaxOT"/>
              </a:rPr>
              <a:t>Session 106</a:t>
            </a:r>
            <a:endParaRPr lang="en-GB" noProof="0" dirty="0">
              <a:latin typeface="MaxOT"/>
              <a:cs typeface="MaxOT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en-GB" sz="2000" b="1" dirty="0">
                <a:solidFill>
                  <a:srgbClr val="FFFFFF"/>
                </a:solidFill>
              </a:rPr>
              <a:t>TOPICS COVERED</a:t>
            </a:r>
          </a:p>
          <a:p>
            <a:pPr lvl="0"/>
            <a:r>
              <a:rPr lang="en-GB" noProof="0" dirty="0" smtClean="0"/>
              <a:t>Screens, and how to generate them</a:t>
            </a:r>
          </a:p>
          <a:p>
            <a:pPr lvl="0"/>
            <a:r>
              <a:rPr lang="en-GB" noProof="0" dirty="0" smtClean="0"/>
              <a:t>Using existing templates</a:t>
            </a:r>
          </a:p>
          <a:p>
            <a:pPr lvl="0"/>
            <a:r>
              <a:rPr lang="en-GB" noProof="0" dirty="0" smtClean="0"/>
              <a:t>Making simple modifications to templates and formatting</a:t>
            </a:r>
          </a:p>
          <a:p>
            <a:pPr lvl="0"/>
            <a:r>
              <a:rPr lang="en-GB" noProof="0" dirty="0" smtClean="0"/>
              <a:t>Creating web controls: response blocks</a:t>
            </a:r>
            <a:endParaRPr lang="en-GB" noProof="0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Viewing the survey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14358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>
                <a:latin typeface="MaxOT"/>
                <a:cs typeface="MaxOT"/>
              </a:rPr>
              <a:t>Session 107</a:t>
            </a:r>
            <a:endParaRPr lang="en-GB" noProof="0" dirty="0">
              <a:latin typeface="MaxOT"/>
              <a:cs typeface="MaxOT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en-GB" sz="2000" b="1" dirty="0">
                <a:solidFill>
                  <a:srgbClr val="FFFFFF"/>
                </a:solidFill>
              </a:rPr>
              <a:t>TOPICS COVERED</a:t>
            </a:r>
          </a:p>
          <a:p>
            <a:pPr lvl="0"/>
            <a:r>
              <a:rPr lang="en-GB" dirty="0" smtClean="0"/>
              <a:t>Local </a:t>
            </a:r>
            <a:r>
              <a:rPr lang="en-GB" dirty="0"/>
              <a:t>and global libraries </a:t>
            </a:r>
          </a:p>
          <a:p>
            <a:pPr lvl="0"/>
            <a:r>
              <a:rPr lang="en-GB" dirty="0"/>
              <a:t>Multi-lingual surveys</a:t>
            </a:r>
          </a:p>
          <a:p>
            <a:pPr lvl="0"/>
            <a:r>
              <a:rPr lang="en-GB" dirty="0"/>
              <a:t>Export to Word</a:t>
            </a:r>
          </a:p>
          <a:p>
            <a:pPr lvl="0"/>
            <a:r>
              <a:rPr lang="en-GB" dirty="0"/>
              <a:t>Saving the QES file with and without data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Exporting and sharing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29073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noProof="0" dirty="0" smtClean="0">
                <a:latin typeface="MaxOT"/>
                <a:cs typeface="MaxOT"/>
              </a:rPr>
              <a:t>Session 108</a:t>
            </a:r>
            <a:endParaRPr lang="en-GB" noProof="0" dirty="0">
              <a:latin typeface="MaxOT"/>
              <a:cs typeface="MaxOT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lvl="0" indent="0">
              <a:buNone/>
            </a:pPr>
            <a:r>
              <a:rPr lang="en-GB" sz="2200" b="1" dirty="0">
                <a:solidFill>
                  <a:srgbClr val="FFFFFF"/>
                </a:solidFill>
              </a:rPr>
              <a:t>TOPICS COVERED</a:t>
            </a:r>
          </a:p>
          <a:p>
            <a:pPr lvl="0"/>
            <a:r>
              <a:rPr lang="en-GB" noProof="0" dirty="0" smtClean="0"/>
              <a:t>Customising screens and templates</a:t>
            </a:r>
          </a:p>
          <a:p>
            <a:pPr lvl="0"/>
            <a:r>
              <a:rPr lang="en-GB" noProof="0" dirty="0" smtClean="0"/>
              <a:t>Edit options for individual screens</a:t>
            </a:r>
          </a:p>
          <a:p>
            <a:pPr lvl="0"/>
            <a:r>
              <a:rPr lang="en-GB" noProof="0" dirty="0" smtClean="0"/>
              <a:t>Grid layout options</a:t>
            </a:r>
          </a:p>
          <a:p>
            <a:pPr lvl="0"/>
            <a:r>
              <a:rPr lang="en-GB" noProof="0" dirty="0" smtClean="0"/>
              <a:t>Web controls and Response blocks</a:t>
            </a:r>
          </a:p>
          <a:p>
            <a:pPr lvl="0"/>
            <a:r>
              <a:rPr lang="en-GB" noProof="0" dirty="0" smtClean="0"/>
              <a:t>Media files (images, audio, movies)</a:t>
            </a:r>
          </a:p>
          <a:p>
            <a:pPr lvl="0"/>
            <a:r>
              <a:rPr lang="en-GB" noProof="0" dirty="0" smtClean="0"/>
              <a:t>Working with Flash using </a:t>
            </a:r>
            <a:r>
              <a:rPr lang="en-GB" noProof="0" dirty="0" err="1" smtClean="0"/>
              <a:t>Askia</a:t>
            </a:r>
            <a:r>
              <a:rPr lang="en-GB" noProof="0" dirty="0" smtClean="0"/>
              <a:t> Design Controls (ADCs)</a:t>
            </a:r>
            <a:endParaRPr lang="en-GB" noProof="0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Advanced design considerations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99019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Agenda</a:t>
            </a:r>
            <a:endParaRPr lang="en-GB" noProof="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88022512"/>
              </p:ext>
            </p:extLst>
          </p:nvPr>
        </p:nvGraphicFramePr>
        <p:xfrm>
          <a:off x="457200" y="1600200"/>
          <a:ext cx="8229600" cy="45974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951517"/>
                <a:gridCol w="1045683"/>
                <a:gridCol w="5232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Start time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Module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Details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Today, 09:00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 dirty="0" smtClean="0">
                          <a:effectLst/>
                        </a:rPr>
                        <a:t>101</a:t>
                      </a:r>
                    </a:p>
                    <a:p>
                      <a:pPr algn="ctr" fontAlgn="ctr"/>
                      <a:r>
                        <a:rPr lang="en-GB" sz="1600" u="none" strike="noStrike" dirty="0" smtClean="0">
                          <a:effectLst/>
                        </a:rPr>
                        <a:t>102</a:t>
                      </a:r>
                      <a:endParaRPr lang="en-GB" sz="1600" b="0" i="0" u="none" strike="noStrike" dirty="0">
                        <a:solidFill>
                          <a:srgbClr val="003399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 smtClean="0">
                          <a:effectLst/>
                        </a:rPr>
                        <a:t>Concepts</a:t>
                      </a:r>
                    </a:p>
                    <a:p>
                      <a:pPr marL="0" marR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u="none" strike="noStrike" dirty="0" smtClean="0">
                          <a:effectLst/>
                        </a:rPr>
                        <a:t>Creating a</a:t>
                      </a:r>
                      <a:r>
                        <a:rPr lang="en-GB" sz="1600" u="none" strike="noStrike" baseline="0" dirty="0" smtClean="0">
                          <a:effectLst/>
                        </a:rPr>
                        <a:t> basic questionnaire</a:t>
                      </a:r>
                      <a:endParaRPr lang="en-GB" sz="1600" b="1" i="0" u="none" strike="noStrike" dirty="0" smtClean="0">
                        <a:solidFill>
                          <a:srgbClr val="003399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10:30</a:t>
                      </a:r>
                      <a:endParaRPr lang="en-US" sz="16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600" b="0" i="0" u="none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u="none" strike="noStrike" dirty="0" smtClean="0">
                          <a:effectLst/>
                        </a:rPr>
                        <a:t>Short</a:t>
                      </a:r>
                      <a:r>
                        <a:rPr lang="en-GB" sz="1600" u="none" strike="noStrike" baseline="0" dirty="0" smtClean="0">
                          <a:effectLst/>
                        </a:rPr>
                        <a:t> </a:t>
                      </a:r>
                      <a:r>
                        <a:rPr lang="en-GB" sz="1600" u="none" strike="noStrike" dirty="0" smtClean="0">
                          <a:effectLst/>
                        </a:rPr>
                        <a:t>break</a:t>
                      </a:r>
                      <a:endParaRPr lang="en-GB" sz="1600" b="0" i="0" u="none" strike="noStrike" dirty="0" smtClean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10:45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 dirty="0" smtClean="0">
                          <a:effectLst/>
                        </a:rPr>
                        <a:t>103</a:t>
                      </a:r>
                    </a:p>
                    <a:p>
                      <a:pPr algn="ctr" fontAlgn="ctr"/>
                      <a:r>
                        <a:rPr lang="en-GB" sz="1600" u="none" strike="noStrike" dirty="0" smtClean="0">
                          <a:effectLst/>
                        </a:rPr>
                        <a:t>104</a:t>
                      </a:r>
                      <a:endParaRPr lang="en-GB" sz="1600" b="0" i="0" u="none" strike="noStrike" dirty="0">
                        <a:solidFill>
                          <a:srgbClr val="003399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u="none" strike="noStrike" dirty="0" smtClean="0">
                          <a:effectLst/>
                        </a:rPr>
                        <a:t>Further question types</a:t>
                      </a:r>
                    </a:p>
                    <a:p>
                      <a:pPr marL="0" marR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u="none" strike="noStrike" dirty="0" smtClean="0">
                          <a:effectLst/>
                        </a:rPr>
                        <a:t>Refining the questionnaire</a:t>
                      </a:r>
                      <a:endParaRPr lang="en-GB" sz="1600" b="1" i="0" u="none" strike="noStrike" dirty="0" smtClean="0">
                        <a:solidFill>
                          <a:srgbClr val="003399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12:00</a:t>
                      </a:r>
                      <a:endParaRPr lang="en-US" sz="1600" dirty="0">
                        <a:solidFill>
                          <a:srgbClr val="95228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600" b="0" i="0" u="none" strike="noStrike" dirty="0">
                        <a:solidFill>
                          <a:srgbClr val="952289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u="none" strike="noStrike" dirty="0" smtClean="0">
                          <a:effectLst/>
                        </a:rPr>
                        <a:t>Lunch break</a:t>
                      </a:r>
                      <a:endParaRPr lang="en-GB" sz="1600" b="0" i="0" u="none" strike="noStrike" dirty="0" smtClean="0">
                        <a:solidFill>
                          <a:srgbClr val="952289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12:45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 dirty="0" smtClean="0">
                          <a:effectLst/>
                        </a:rPr>
                        <a:t/>
                      </a:r>
                      <a:br>
                        <a:rPr lang="en-GB" sz="1600" u="none" strike="noStrike" dirty="0" smtClean="0">
                          <a:effectLst/>
                        </a:rPr>
                      </a:br>
                      <a:r>
                        <a:rPr lang="en-GB" sz="1600" u="none" strike="noStrike" dirty="0" smtClean="0">
                          <a:effectLst/>
                        </a:rPr>
                        <a:t>105</a:t>
                      </a:r>
                      <a:endParaRPr lang="en-GB" sz="1600" b="0" i="0" u="none" strike="noStrike" dirty="0">
                        <a:solidFill>
                          <a:srgbClr val="003399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u="none" strike="noStrike" dirty="0" smtClean="0">
                          <a:effectLst/>
                        </a:rPr>
                        <a:t>Finish practical for 104 (if required)</a:t>
                      </a:r>
                      <a:br>
                        <a:rPr lang="en-GB" sz="1600" u="none" strike="noStrike" dirty="0" smtClean="0">
                          <a:effectLst/>
                        </a:rPr>
                      </a:br>
                      <a:r>
                        <a:rPr lang="en-GB" sz="1600" u="none" strike="noStrike" dirty="0" smtClean="0">
                          <a:effectLst/>
                        </a:rPr>
                        <a:t>Routing and Logic</a:t>
                      </a:r>
                      <a:endParaRPr lang="en-GB" sz="1600" b="1" i="0" u="none" strike="noStrike" dirty="0" smtClean="0">
                        <a:solidFill>
                          <a:srgbClr val="003399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14:10</a:t>
                      </a:r>
                      <a:endParaRPr lang="en-US" sz="1600" dirty="0">
                        <a:solidFill>
                          <a:srgbClr val="95228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600" b="0" i="0" u="none" strike="noStrike" dirty="0">
                        <a:solidFill>
                          <a:srgbClr val="003399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 smtClean="0">
                          <a:effectLst/>
                        </a:rPr>
                        <a:t>Short break</a:t>
                      </a:r>
                      <a:endParaRPr lang="en-GB" sz="1600" b="0" i="0" u="none" strike="noStrike" dirty="0">
                        <a:solidFill>
                          <a:srgbClr val="952289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14:20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 dirty="0" smtClean="0">
                          <a:effectLst/>
                        </a:rPr>
                        <a:t>106</a:t>
                      </a:r>
                    </a:p>
                    <a:p>
                      <a:pPr algn="ctr" fontAlgn="ctr"/>
                      <a:r>
                        <a:rPr lang="en-GB" sz="1600" u="none" strike="noStrike" dirty="0" smtClean="0">
                          <a:effectLst/>
                        </a:rPr>
                        <a:t>107</a:t>
                      </a:r>
                      <a:endParaRPr lang="en-GB" sz="1600" b="0" i="0" u="none" strike="noStrike" dirty="0">
                        <a:solidFill>
                          <a:srgbClr val="003399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u="none" strike="noStrike" dirty="0" smtClean="0">
                          <a:effectLst/>
                        </a:rPr>
                        <a:t>Viewing the survey</a:t>
                      </a:r>
                      <a:br>
                        <a:rPr lang="en-GB" sz="1600" u="none" strike="noStrike" dirty="0" smtClean="0">
                          <a:effectLst/>
                        </a:rPr>
                      </a:br>
                      <a:r>
                        <a:rPr lang="en-GB" sz="1600" u="none" strike="noStrike" dirty="0" smtClean="0">
                          <a:effectLst/>
                        </a:rPr>
                        <a:t>Exporting</a:t>
                      </a:r>
                      <a:r>
                        <a:rPr lang="en-GB" sz="1600" u="none" strike="noStrike" baseline="0" dirty="0" smtClean="0">
                          <a:effectLst/>
                        </a:rPr>
                        <a:t> and sharing</a:t>
                      </a:r>
                      <a:endParaRPr lang="en-GB" sz="1600" b="1" i="0" u="none" strike="noStrike" dirty="0" smtClean="0">
                        <a:solidFill>
                          <a:srgbClr val="003399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15:50</a:t>
                      </a:r>
                      <a:endParaRPr lang="en-US" sz="16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600" b="0" i="0" u="none" strike="noStrike" dirty="0">
                        <a:solidFill>
                          <a:srgbClr val="003399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 smtClean="0">
                          <a:effectLst/>
                        </a:rPr>
                        <a:t>Short break</a:t>
                      </a:r>
                      <a:endParaRPr lang="en-GB" sz="1600" b="0" i="0" u="none" strike="noStrike" dirty="0">
                        <a:solidFill>
                          <a:srgbClr val="952289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16:00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 dirty="0" smtClean="0">
                          <a:effectLst/>
                        </a:rPr>
                        <a:t>108</a:t>
                      </a:r>
                      <a:endParaRPr lang="en-GB" sz="1600" b="0" i="0" u="none" strike="noStrike" dirty="0">
                        <a:solidFill>
                          <a:srgbClr val="003399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 smtClean="0">
                          <a:effectLst/>
                        </a:rPr>
                        <a:t>Advanced</a:t>
                      </a:r>
                      <a:r>
                        <a:rPr lang="en-GB" sz="1600" u="none" strike="noStrike" baseline="0" dirty="0" smtClean="0">
                          <a:effectLst/>
                        </a:rPr>
                        <a:t> design considerations</a:t>
                      </a:r>
                      <a:endParaRPr lang="en-GB" sz="1600" b="1" i="0" u="none" strike="noStrike" dirty="0">
                        <a:solidFill>
                          <a:srgbClr val="003399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u="none" strike="noStrike" dirty="0" smtClean="0">
                          <a:effectLst/>
                        </a:rPr>
                        <a:t>17:00</a:t>
                      </a:r>
                      <a:endParaRPr lang="en-GB" sz="1600" b="0" i="0" u="none" strike="noStrike" dirty="0" smtClean="0">
                        <a:solidFill>
                          <a:srgbClr val="952289"/>
                        </a:solidFill>
                        <a:effectLst/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r>
                        <a:rPr lang="en-GB" sz="1600" u="none" strike="noStrike" dirty="0" smtClean="0">
                          <a:effectLst/>
                        </a:rPr>
                        <a:t>Close</a:t>
                      </a:r>
                      <a:endParaRPr lang="en-US" sz="1600" dirty="0"/>
                    </a:p>
                  </a:txBody>
                  <a:tcPr marL="12700" marR="12700" marT="12700" marB="0" anchor="ctr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698159" y="629188"/>
            <a:ext cx="51300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Itinerary for experienced CAI scripters new to </a:t>
            </a:r>
            <a:r>
              <a:rPr lang="en-US" sz="1600" dirty="0" err="1" smtClean="0"/>
              <a:t>Askia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1247162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smtClean="0"/>
              <a:t>Our learning cycle for each session</a:t>
            </a:r>
            <a:endParaRPr lang="en-GB" noProof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31642579"/>
              </p:ext>
            </p:extLst>
          </p:nvPr>
        </p:nvGraphicFramePr>
        <p:xfrm>
          <a:off x="714375" y="1690691"/>
          <a:ext cx="7632699" cy="304800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1762125"/>
                <a:gridCol w="4191000"/>
                <a:gridCol w="1679574"/>
              </a:tblGrid>
              <a:tr h="370840">
                <a:tc>
                  <a:txBody>
                    <a:bodyPr/>
                    <a:lstStyle/>
                    <a:p>
                      <a:pPr marL="342900" indent="-342900">
                        <a:buNone/>
                      </a:pPr>
                      <a:r>
                        <a:rPr lang="en-US" sz="1700" b="1" baseline="0" dirty="0" smtClean="0"/>
                        <a:t>1  Introduction</a:t>
                      </a:r>
                      <a:endParaRPr lang="en-US" sz="17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Arial Narrow"/>
                        <a:cs typeface="Arial Narrow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700" b="0" dirty="0" smtClean="0"/>
                        <a:t>An outline of what you will learn in this session</a:t>
                      </a:r>
                      <a:endParaRPr lang="en-US" sz="1700" b="0" dirty="0">
                        <a:latin typeface="Arial Narrow"/>
                        <a:cs typeface="Arial Narrow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700" b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&lt; 2 minutes</a:t>
                      </a:r>
                      <a:endParaRPr lang="en-US" sz="17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Arial Narrow"/>
                        <a:cs typeface="Arial Narrow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700" b="1" dirty="0" smtClean="0"/>
                        <a:t>2</a:t>
                      </a:r>
                      <a:r>
                        <a:rPr lang="en-US" sz="1700" b="1" baseline="0" dirty="0" smtClean="0"/>
                        <a:t> </a:t>
                      </a:r>
                      <a:r>
                        <a:rPr lang="en-US" sz="1700" b="1" dirty="0" smtClean="0"/>
                        <a:t> Tutorial</a:t>
                      </a:r>
                      <a:endParaRPr lang="en-US" sz="17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Arial Narrow"/>
                        <a:cs typeface="Arial Narrow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700" dirty="0" smtClean="0"/>
                        <a:t>Instruction and demonstrations from your tutor</a:t>
                      </a:r>
                      <a:endParaRPr lang="en-US" sz="1700" dirty="0">
                        <a:latin typeface="Arial Narrow"/>
                        <a:cs typeface="Arial Narrow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7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Around</a:t>
                      </a:r>
                      <a:r>
                        <a:rPr lang="en-US" sz="17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en-US" sz="17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20 minutes</a:t>
                      </a:r>
                      <a:endParaRPr lang="en-US" sz="1700" dirty="0">
                        <a:solidFill>
                          <a:schemeClr val="bg1">
                            <a:lumMod val="50000"/>
                          </a:schemeClr>
                        </a:solidFill>
                        <a:latin typeface="Arial Narrow"/>
                        <a:cs typeface="Arial Narrow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700" b="1" dirty="0" smtClean="0"/>
                        <a:t>3</a:t>
                      </a:r>
                      <a:r>
                        <a:rPr lang="en-US" sz="1700" b="1" baseline="0" dirty="0" smtClean="0"/>
                        <a:t> </a:t>
                      </a:r>
                      <a:r>
                        <a:rPr lang="en-US" sz="1700" b="1" dirty="0" smtClean="0"/>
                        <a:t> Recap</a:t>
                      </a:r>
                      <a:endParaRPr lang="en-US" sz="17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Arial Narrow"/>
                        <a:cs typeface="Arial Narrow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700" dirty="0" smtClean="0"/>
                        <a:t>A quick summary</a:t>
                      </a:r>
                      <a:r>
                        <a:rPr lang="en-US" sz="1700" baseline="0" dirty="0" smtClean="0"/>
                        <a:t> and a chance to ask questions</a:t>
                      </a:r>
                      <a:endParaRPr lang="en-US" sz="1700" dirty="0">
                        <a:latin typeface="Arial Narrow"/>
                        <a:cs typeface="Arial Narrow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7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&lt;</a:t>
                      </a:r>
                      <a:r>
                        <a:rPr lang="en-US" sz="17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en-US" sz="17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</a:t>
                      </a:r>
                      <a:r>
                        <a:rPr lang="en-US" sz="17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minutes</a:t>
                      </a:r>
                      <a:endParaRPr lang="en-US" sz="1700" dirty="0">
                        <a:solidFill>
                          <a:schemeClr val="bg1">
                            <a:lumMod val="50000"/>
                          </a:schemeClr>
                        </a:solidFill>
                        <a:latin typeface="Arial Narrow"/>
                        <a:cs typeface="Arial Narrow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700" b="1" dirty="0" smtClean="0"/>
                        <a:t>4</a:t>
                      </a:r>
                      <a:r>
                        <a:rPr lang="en-US" sz="1700" b="1" baseline="0" dirty="0" smtClean="0"/>
                        <a:t> </a:t>
                      </a:r>
                      <a:r>
                        <a:rPr lang="en-US" sz="1700" b="1" dirty="0" smtClean="0"/>
                        <a:t> Exercises</a:t>
                      </a:r>
                      <a:endParaRPr lang="en-US" sz="17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Arial Narrow"/>
                        <a:cs typeface="Arial Narrow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700" dirty="0" smtClean="0"/>
                        <a:t>Guided</a:t>
                      </a:r>
                      <a:r>
                        <a:rPr lang="en-US" sz="1700" baseline="0" dirty="0" smtClean="0"/>
                        <a:t> practical work by you, using a real project</a:t>
                      </a:r>
                      <a:endParaRPr lang="en-US" sz="1700" dirty="0">
                        <a:latin typeface="Arial Narrow"/>
                        <a:cs typeface="Arial Narrow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7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20-40 minutes</a:t>
                      </a:r>
                      <a:endParaRPr lang="en-US" sz="1700" dirty="0">
                        <a:solidFill>
                          <a:schemeClr val="bg1">
                            <a:lumMod val="50000"/>
                          </a:schemeClr>
                        </a:solidFill>
                        <a:latin typeface="Arial Narrow"/>
                        <a:cs typeface="Arial Narrow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b="1" dirty="0" smtClean="0"/>
                        <a:t>5</a:t>
                      </a:r>
                      <a:r>
                        <a:rPr lang="en-US" sz="1700" b="1" baseline="0" dirty="0" smtClean="0"/>
                        <a:t> </a:t>
                      </a:r>
                      <a:r>
                        <a:rPr lang="en-US" sz="1700" b="1" dirty="0" smtClean="0"/>
                        <a:t> Feedback</a:t>
                      </a:r>
                      <a:endParaRPr lang="en-US" sz="1700" b="1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Arial Narrow"/>
                        <a:cs typeface="Arial Narrow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700" dirty="0" smtClean="0"/>
                        <a:t>A</a:t>
                      </a:r>
                      <a:r>
                        <a:rPr lang="en-US" sz="1700" baseline="0" dirty="0" smtClean="0"/>
                        <a:t> chance to ask further questions and share any learning from the practical</a:t>
                      </a:r>
                      <a:endParaRPr lang="en-US" sz="1700" dirty="0">
                        <a:latin typeface="Arial Narrow"/>
                        <a:cs typeface="Arial Narrow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7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5 &gt;</a:t>
                      </a:r>
                      <a:r>
                        <a:rPr lang="en-US" sz="17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minutes</a:t>
                      </a:r>
                      <a:endParaRPr lang="en-US" sz="1700" dirty="0">
                        <a:solidFill>
                          <a:schemeClr val="bg1">
                            <a:lumMod val="50000"/>
                          </a:schemeClr>
                        </a:solidFill>
                        <a:latin typeface="Arial Narrow"/>
                        <a:cs typeface="Arial Narrow"/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14396" y="5206999"/>
            <a:ext cx="76326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MaxOT"/>
                <a:cs typeface="MaxOT"/>
              </a:rPr>
              <a:t>We follow the same format for each modular session in this training course</a:t>
            </a:r>
          </a:p>
          <a:p>
            <a:endParaRPr lang="en-US" sz="1600" dirty="0" smtClean="0">
              <a:latin typeface="MaxOT"/>
              <a:cs typeface="MaxOT"/>
            </a:endParaRPr>
          </a:p>
          <a:p>
            <a:r>
              <a:rPr lang="en-US" sz="1600" dirty="0" smtClean="0">
                <a:latin typeface="MaxOT"/>
                <a:cs typeface="MaxOT"/>
              </a:rPr>
              <a:t>Sessions typically take one hour: some will take longer, others will be shorter</a:t>
            </a:r>
            <a:endParaRPr lang="en-US" sz="1600" dirty="0">
              <a:latin typeface="MaxOT"/>
              <a:cs typeface="MaxOT"/>
            </a:endParaRPr>
          </a:p>
        </p:txBody>
      </p:sp>
      <p:sp>
        <p:nvSpPr>
          <p:cNvPr id="9" name="Circular Arrow 8"/>
          <p:cNvSpPr/>
          <p:nvPr/>
        </p:nvSpPr>
        <p:spPr>
          <a:xfrm>
            <a:off x="2540000" y="1252538"/>
            <a:ext cx="3979862" cy="3979862"/>
          </a:xfrm>
          <a:prstGeom prst="circularArrow">
            <a:avLst>
              <a:gd name="adj1" fmla="val 14141"/>
              <a:gd name="adj2" fmla="val 1142319"/>
              <a:gd name="adj3" fmla="val 18159344"/>
              <a:gd name="adj4" fmla="val 12063411"/>
              <a:gd name="adj5" fmla="val 12500"/>
            </a:avLst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27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27000"/>
                </a:schemeClr>
              </a:gs>
            </a:gsLst>
            <a:lin ang="16200000" scaled="0"/>
            <a:tileRect/>
          </a:gra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Circular Arrow 9"/>
          <p:cNvSpPr/>
          <p:nvPr/>
        </p:nvSpPr>
        <p:spPr>
          <a:xfrm>
            <a:off x="2540000" y="1252538"/>
            <a:ext cx="3979862" cy="3979862"/>
          </a:xfrm>
          <a:prstGeom prst="circularArrow">
            <a:avLst>
              <a:gd name="adj1" fmla="val 14234"/>
              <a:gd name="adj2" fmla="val 1142319"/>
              <a:gd name="adj3" fmla="val 3391852"/>
              <a:gd name="adj4" fmla="val 19548778"/>
              <a:gd name="adj5" fmla="val 12500"/>
            </a:avLst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27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27000"/>
                </a:schemeClr>
              </a:gs>
            </a:gsLst>
            <a:lin ang="16200000" scaled="0"/>
            <a:tileRect/>
          </a:gra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Circular Arrow 10"/>
          <p:cNvSpPr/>
          <p:nvPr/>
        </p:nvSpPr>
        <p:spPr>
          <a:xfrm>
            <a:off x="2540000" y="1252538"/>
            <a:ext cx="3979862" cy="3979862"/>
          </a:xfrm>
          <a:prstGeom prst="circularArrow">
            <a:avLst>
              <a:gd name="adj1" fmla="val 14584"/>
              <a:gd name="adj2" fmla="val 1142319"/>
              <a:gd name="adj3" fmla="val 10616789"/>
              <a:gd name="adj4" fmla="val 4878351"/>
              <a:gd name="adj5" fmla="val 12500"/>
            </a:avLst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27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27000"/>
                </a:schemeClr>
              </a:gs>
            </a:gsLst>
            <a:lin ang="16200000" scaled="0"/>
            <a:tileRect/>
          </a:gra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>
                <a:latin typeface="MaxOT"/>
                <a:cs typeface="MaxOT"/>
              </a:rPr>
              <a:t>Session 101</a:t>
            </a:r>
            <a:endParaRPr lang="en-GB" noProof="0" dirty="0">
              <a:latin typeface="MaxOT"/>
              <a:cs typeface="MaxOT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en-GB" sz="2000" b="1" noProof="0" dirty="0" smtClean="0">
                <a:solidFill>
                  <a:srgbClr val="FFFFFF"/>
                </a:solidFill>
              </a:rPr>
              <a:t>TOPICS COVERED</a:t>
            </a:r>
          </a:p>
          <a:p>
            <a:pPr lvl="0"/>
            <a:r>
              <a:rPr lang="en-GB" noProof="0" dirty="0" smtClean="0"/>
              <a:t>The different modules of the Askia suite</a:t>
            </a:r>
          </a:p>
          <a:p>
            <a:pPr lvl="0"/>
            <a:r>
              <a:rPr lang="en-GB" noProof="0" dirty="0" smtClean="0"/>
              <a:t>Questionnaire design within Askia</a:t>
            </a:r>
          </a:p>
          <a:p>
            <a:pPr lvl="0"/>
            <a:r>
              <a:rPr lang="en-GB" noProof="0" dirty="0" smtClean="0"/>
              <a:t>Data collection modes provided in Askia</a:t>
            </a:r>
          </a:p>
          <a:p>
            <a:pPr lvl="0"/>
            <a:r>
              <a:rPr lang="en-GB" noProof="0" dirty="0" smtClean="0"/>
              <a:t>The Askia QEX file</a:t>
            </a:r>
          </a:p>
          <a:p>
            <a:pPr lvl="0"/>
            <a:r>
              <a:rPr lang="en-GB" noProof="0" dirty="0" smtClean="0"/>
              <a:t>Design Templates</a:t>
            </a:r>
            <a:endParaRPr lang="en-GB" noProof="0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Concepts</a:t>
            </a:r>
          </a:p>
        </p:txBody>
      </p:sp>
    </p:spTree>
    <p:extLst>
      <p:ext uri="{BB962C8B-B14F-4D97-AF65-F5344CB8AC3E}">
        <p14:creationId xmlns:p14="http://schemas.microsoft.com/office/powerpoint/2010/main" val="4880917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44" name="Rounded Rectangle 43"/>
            <p:cNvSpPr/>
            <p:nvPr/>
          </p:nvSpPr>
          <p:spPr>
            <a:xfrm>
              <a:off x="0" y="0"/>
              <a:ext cx="9144000" cy="6858000"/>
            </a:xfrm>
            <a:prstGeom prst="roundRect">
              <a:avLst>
                <a:gd name="adj" fmla="val 0"/>
              </a:avLst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ounded Rectangle 44"/>
            <p:cNvSpPr/>
            <p:nvPr/>
          </p:nvSpPr>
          <p:spPr>
            <a:xfrm>
              <a:off x="73254" y="2732337"/>
              <a:ext cx="1862107" cy="2289480"/>
            </a:xfrm>
            <a:prstGeom prst="roundRect">
              <a:avLst>
                <a:gd name="adj" fmla="val 29637"/>
              </a:avLst>
            </a:prstGeom>
            <a:solidFill>
              <a:schemeClr val="bg2"/>
            </a:solidFill>
            <a:ln>
              <a:noFill/>
            </a:ln>
            <a:effectLst>
              <a:softEdge rad="1651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>
                <a:latin typeface="+mn-lt"/>
              </a:rPr>
              <a:t>Modules of the </a:t>
            </a:r>
            <a:r>
              <a:rPr lang="en-GB" b="1" noProof="0" dirty="0" err="1" smtClean="0">
                <a:latin typeface="+mn-lt"/>
              </a:rPr>
              <a:t>askia</a:t>
            </a:r>
            <a:r>
              <a:rPr lang="en-GB" noProof="0" dirty="0" smtClean="0">
                <a:latin typeface="+mn-lt"/>
              </a:rPr>
              <a:t> suite</a:t>
            </a:r>
            <a:endParaRPr lang="en-GB" noProof="0" dirty="0"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97895" y="5516498"/>
            <a:ext cx="5822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  <a:cs typeface="Arial Black"/>
              </a:rPr>
              <a:t>surf</a:t>
            </a:r>
            <a:endParaRPr lang="en-US" sz="1600" dirty="0">
              <a:solidFill>
                <a:srgbClr val="000000"/>
              </a:solidFill>
              <a:cs typeface="Arial Black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549665" y="5762351"/>
            <a:ext cx="6455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000000"/>
                </a:solidFill>
                <a:cs typeface="Arial Black"/>
              </a:rPr>
              <a:t>vista</a:t>
            </a:r>
            <a:endParaRPr lang="en-US" dirty="0">
              <a:solidFill>
                <a:srgbClr val="000000"/>
              </a:solidFill>
              <a:cs typeface="Arial Black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408191" y="1450510"/>
            <a:ext cx="9284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err="1" smtClean="0">
                <a:solidFill>
                  <a:srgbClr val="000000"/>
                </a:solidFill>
                <a:cs typeface="Arial Black"/>
              </a:rPr>
              <a:t>analyse</a:t>
            </a:r>
            <a:endParaRPr lang="en-US" sz="1600" dirty="0">
              <a:solidFill>
                <a:srgbClr val="000000"/>
              </a:solidFill>
              <a:cs typeface="Arial Black"/>
            </a:endParaRPr>
          </a:p>
        </p:txBody>
      </p:sp>
      <p:sp>
        <p:nvSpPr>
          <p:cNvPr id="34" name="Freeform 33"/>
          <p:cNvSpPr/>
          <p:nvPr/>
        </p:nvSpPr>
        <p:spPr>
          <a:xfrm rot="5400000" flipV="1">
            <a:off x="2140936" y="3430911"/>
            <a:ext cx="19329" cy="720000"/>
          </a:xfrm>
          <a:custGeom>
            <a:avLst/>
            <a:gdLst>
              <a:gd name="connsiteX0" fmla="*/ 0 w 1100765"/>
              <a:gd name="connsiteY0" fmla="*/ 541867 h 541867"/>
              <a:gd name="connsiteX1" fmla="*/ 304800 w 1100765"/>
              <a:gd name="connsiteY1" fmla="*/ 524934 h 541867"/>
              <a:gd name="connsiteX2" fmla="*/ 372533 w 1100765"/>
              <a:gd name="connsiteY2" fmla="*/ 508000 h 541867"/>
              <a:gd name="connsiteX3" fmla="*/ 440267 w 1100765"/>
              <a:gd name="connsiteY3" fmla="*/ 457200 h 541867"/>
              <a:gd name="connsiteX4" fmla="*/ 524933 w 1100765"/>
              <a:gd name="connsiteY4" fmla="*/ 423334 h 541867"/>
              <a:gd name="connsiteX5" fmla="*/ 694267 w 1100765"/>
              <a:gd name="connsiteY5" fmla="*/ 321734 h 541867"/>
              <a:gd name="connsiteX6" fmla="*/ 762000 w 1100765"/>
              <a:gd name="connsiteY6" fmla="*/ 287867 h 541867"/>
              <a:gd name="connsiteX7" fmla="*/ 880533 w 1100765"/>
              <a:gd name="connsiteY7" fmla="*/ 203200 h 541867"/>
              <a:gd name="connsiteX8" fmla="*/ 931333 w 1100765"/>
              <a:gd name="connsiteY8" fmla="*/ 186267 h 541867"/>
              <a:gd name="connsiteX9" fmla="*/ 1016000 w 1100765"/>
              <a:gd name="connsiteY9" fmla="*/ 101600 h 541867"/>
              <a:gd name="connsiteX10" fmla="*/ 1049867 w 1100765"/>
              <a:gd name="connsiteY10" fmla="*/ 50800 h 541867"/>
              <a:gd name="connsiteX11" fmla="*/ 1100667 w 1100765"/>
              <a:gd name="connsiteY11" fmla="*/ 0 h 541867"/>
              <a:gd name="connsiteX0" fmla="*/ 0 w 1100765"/>
              <a:gd name="connsiteY0" fmla="*/ 541867 h 541867"/>
              <a:gd name="connsiteX1" fmla="*/ 304800 w 1100765"/>
              <a:gd name="connsiteY1" fmla="*/ 524934 h 541867"/>
              <a:gd name="connsiteX2" fmla="*/ 372533 w 1100765"/>
              <a:gd name="connsiteY2" fmla="*/ 508000 h 541867"/>
              <a:gd name="connsiteX3" fmla="*/ 440267 w 1100765"/>
              <a:gd name="connsiteY3" fmla="*/ 457200 h 541867"/>
              <a:gd name="connsiteX4" fmla="*/ 524933 w 1100765"/>
              <a:gd name="connsiteY4" fmla="*/ 423334 h 541867"/>
              <a:gd name="connsiteX5" fmla="*/ 762000 w 1100765"/>
              <a:gd name="connsiteY5" fmla="*/ 287867 h 541867"/>
              <a:gd name="connsiteX6" fmla="*/ 880533 w 1100765"/>
              <a:gd name="connsiteY6" fmla="*/ 203200 h 541867"/>
              <a:gd name="connsiteX7" fmla="*/ 931333 w 1100765"/>
              <a:gd name="connsiteY7" fmla="*/ 186267 h 541867"/>
              <a:gd name="connsiteX8" fmla="*/ 1016000 w 1100765"/>
              <a:gd name="connsiteY8" fmla="*/ 101600 h 541867"/>
              <a:gd name="connsiteX9" fmla="*/ 1049867 w 1100765"/>
              <a:gd name="connsiteY9" fmla="*/ 50800 h 541867"/>
              <a:gd name="connsiteX10" fmla="*/ 1100667 w 1100765"/>
              <a:gd name="connsiteY10" fmla="*/ 0 h 541867"/>
              <a:gd name="connsiteX0" fmla="*/ 0 w 1100765"/>
              <a:gd name="connsiteY0" fmla="*/ 541867 h 541867"/>
              <a:gd name="connsiteX1" fmla="*/ 304800 w 1100765"/>
              <a:gd name="connsiteY1" fmla="*/ 524934 h 541867"/>
              <a:gd name="connsiteX2" fmla="*/ 372533 w 1100765"/>
              <a:gd name="connsiteY2" fmla="*/ 508000 h 541867"/>
              <a:gd name="connsiteX3" fmla="*/ 440267 w 1100765"/>
              <a:gd name="connsiteY3" fmla="*/ 457200 h 541867"/>
              <a:gd name="connsiteX4" fmla="*/ 524933 w 1100765"/>
              <a:gd name="connsiteY4" fmla="*/ 423334 h 541867"/>
              <a:gd name="connsiteX5" fmla="*/ 762000 w 1100765"/>
              <a:gd name="connsiteY5" fmla="*/ 287867 h 541867"/>
              <a:gd name="connsiteX6" fmla="*/ 880533 w 1100765"/>
              <a:gd name="connsiteY6" fmla="*/ 203200 h 541867"/>
              <a:gd name="connsiteX7" fmla="*/ 1016000 w 1100765"/>
              <a:gd name="connsiteY7" fmla="*/ 101600 h 541867"/>
              <a:gd name="connsiteX8" fmla="*/ 1049867 w 1100765"/>
              <a:gd name="connsiteY8" fmla="*/ 50800 h 541867"/>
              <a:gd name="connsiteX9" fmla="*/ 1100667 w 1100765"/>
              <a:gd name="connsiteY9" fmla="*/ 0 h 541867"/>
              <a:gd name="connsiteX0" fmla="*/ 0 w 1100667"/>
              <a:gd name="connsiteY0" fmla="*/ 541867 h 541867"/>
              <a:gd name="connsiteX1" fmla="*/ 304800 w 1100667"/>
              <a:gd name="connsiteY1" fmla="*/ 524934 h 541867"/>
              <a:gd name="connsiteX2" fmla="*/ 372533 w 1100667"/>
              <a:gd name="connsiteY2" fmla="*/ 508000 h 541867"/>
              <a:gd name="connsiteX3" fmla="*/ 440267 w 1100667"/>
              <a:gd name="connsiteY3" fmla="*/ 457200 h 541867"/>
              <a:gd name="connsiteX4" fmla="*/ 524933 w 1100667"/>
              <a:gd name="connsiteY4" fmla="*/ 423334 h 541867"/>
              <a:gd name="connsiteX5" fmla="*/ 762000 w 1100667"/>
              <a:gd name="connsiteY5" fmla="*/ 287867 h 541867"/>
              <a:gd name="connsiteX6" fmla="*/ 880533 w 1100667"/>
              <a:gd name="connsiteY6" fmla="*/ 203200 h 541867"/>
              <a:gd name="connsiteX7" fmla="*/ 1016000 w 1100667"/>
              <a:gd name="connsiteY7" fmla="*/ 101600 h 541867"/>
              <a:gd name="connsiteX8" fmla="*/ 1100667 w 1100667"/>
              <a:gd name="connsiteY8" fmla="*/ 0 h 541867"/>
              <a:gd name="connsiteX0" fmla="*/ 0 w 1100667"/>
              <a:gd name="connsiteY0" fmla="*/ 541867 h 541867"/>
              <a:gd name="connsiteX1" fmla="*/ 304800 w 1100667"/>
              <a:gd name="connsiteY1" fmla="*/ 524934 h 541867"/>
              <a:gd name="connsiteX2" fmla="*/ 372533 w 1100667"/>
              <a:gd name="connsiteY2" fmla="*/ 508000 h 541867"/>
              <a:gd name="connsiteX3" fmla="*/ 524933 w 1100667"/>
              <a:gd name="connsiteY3" fmla="*/ 423334 h 541867"/>
              <a:gd name="connsiteX4" fmla="*/ 762000 w 1100667"/>
              <a:gd name="connsiteY4" fmla="*/ 287867 h 541867"/>
              <a:gd name="connsiteX5" fmla="*/ 880533 w 1100667"/>
              <a:gd name="connsiteY5" fmla="*/ 203200 h 541867"/>
              <a:gd name="connsiteX6" fmla="*/ 1016000 w 1100667"/>
              <a:gd name="connsiteY6" fmla="*/ 101600 h 541867"/>
              <a:gd name="connsiteX7" fmla="*/ 1100667 w 1100667"/>
              <a:gd name="connsiteY7" fmla="*/ 0 h 541867"/>
              <a:gd name="connsiteX0" fmla="*/ 0 w 1100667"/>
              <a:gd name="connsiteY0" fmla="*/ 541867 h 541867"/>
              <a:gd name="connsiteX1" fmla="*/ 304800 w 1100667"/>
              <a:gd name="connsiteY1" fmla="*/ 524934 h 541867"/>
              <a:gd name="connsiteX2" fmla="*/ 524933 w 1100667"/>
              <a:gd name="connsiteY2" fmla="*/ 423334 h 541867"/>
              <a:gd name="connsiteX3" fmla="*/ 762000 w 1100667"/>
              <a:gd name="connsiteY3" fmla="*/ 287867 h 541867"/>
              <a:gd name="connsiteX4" fmla="*/ 880533 w 1100667"/>
              <a:gd name="connsiteY4" fmla="*/ 203200 h 541867"/>
              <a:gd name="connsiteX5" fmla="*/ 1016000 w 1100667"/>
              <a:gd name="connsiteY5" fmla="*/ 101600 h 541867"/>
              <a:gd name="connsiteX6" fmla="*/ 1100667 w 1100667"/>
              <a:gd name="connsiteY6" fmla="*/ 0 h 541867"/>
              <a:gd name="connsiteX0" fmla="*/ 0 w 1100667"/>
              <a:gd name="connsiteY0" fmla="*/ 541867 h 541867"/>
              <a:gd name="connsiteX1" fmla="*/ 304800 w 1100667"/>
              <a:gd name="connsiteY1" fmla="*/ 524934 h 541867"/>
              <a:gd name="connsiteX2" fmla="*/ 558799 w 1100667"/>
              <a:gd name="connsiteY2" fmla="*/ 431801 h 541867"/>
              <a:gd name="connsiteX3" fmla="*/ 762000 w 1100667"/>
              <a:gd name="connsiteY3" fmla="*/ 287867 h 541867"/>
              <a:gd name="connsiteX4" fmla="*/ 880533 w 1100667"/>
              <a:gd name="connsiteY4" fmla="*/ 203200 h 541867"/>
              <a:gd name="connsiteX5" fmla="*/ 1016000 w 1100667"/>
              <a:gd name="connsiteY5" fmla="*/ 101600 h 541867"/>
              <a:gd name="connsiteX6" fmla="*/ 1100667 w 1100667"/>
              <a:gd name="connsiteY6" fmla="*/ 0 h 541867"/>
              <a:gd name="connsiteX0" fmla="*/ 0 w 1100667"/>
              <a:gd name="connsiteY0" fmla="*/ 541867 h 541867"/>
              <a:gd name="connsiteX1" fmla="*/ 304800 w 1100667"/>
              <a:gd name="connsiteY1" fmla="*/ 524934 h 541867"/>
              <a:gd name="connsiteX2" fmla="*/ 558799 w 1100667"/>
              <a:gd name="connsiteY2" fmla="*/ 431801 h 541867"/>
              <a:gd name="connsiteX3" fmla="*/ 762000 w 1100667"/>
              <a:gd name="connsiteY3" fmla="*/ 287867 h 541867"/>
              <a:gd name="connsiteX4" fmla="*/ 880533 w 1100667"/>
              <a:gd name="connsiteY4" fmla="*/ 203200 h 541867"/>
              <a:gd name="connsiteX5" fmla="*/ 1100667 w 1100667"/>
              <a:gd name="connsiteY5" fmla="*/ 0 h 541867"/>
              <a:gd name="connsiteX0" fmla="*/ 0 w 795867"/>
              <a:gd name="connsiteY0" fmla="*/ 524934 h 524934"/>
              <a:gd name="connsiteX1" fmla="*/ 253999 w 795867"/>
              <a:gd name="connsiteY1" fmla="*/ 431801 h 524934"/>
              <a:gd name="connsiteX2" fmla="*/ 457200 w 795867"/>
              <a:gd name="connsiteY2" fmla="*/ 287867 h 524934"/>
              <a:gd name="connsiteX3" fmla="*/ 575733 w 795867"/>
              <a:gd name="connsiteY3" fmla="*/ 203200 h 524934"/>
              <a:gd name="connsiteX4" fmla="*/ 795867 w 795867"/>
              <a:gd name="connsiteY4" fmla="*/ 0 h 524934"/>
              <a:gd name="connsiteX0" fmla="*/ 0 w 802972"/>
              <a:gd name="connsiteY0" fmla="*/ 563514 h 563514"/>
              <a:gd name="connsiteX1" fmla="*/ 261104 w 802972"/>
              <a:gd name="connsiteY1" fmla="*/ 431801 h 563514"/>
              <a:gd name="connsiteX2" fmla="*/ 464305 w 802972"/>
              <a:gd name="connsiteY2" fmla="*/ 287867 h 563514"/>
              <a:gd name="connsiteX3" fmla="*/ 582838 w 802972"/>
              <a:gd name="connsiteY3" fmla="*/ 203200 h 563514"/>
              <a:gd name="connsiteX4" fmla="*/ 802972 w 802972"/>
              <a:gd name="connsiteY4" fmla="*/ 0 h 563514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582838 w 802972"/>
              <a:gd name="connsiteY3" fmla="*/ 203200 h 594098"/>
              <a:gd name="connsiteX4" fmla="*/ 802972 w 802972"/>
              <a:gd name="connsiteY4" fmla="*/ 0 h 594098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582838 w 802972"/>
              <a:gd name="connsiteY3" fmla="*/ 203200 h 594098"/>
              <a:gd name="connsiteX4" fmla="*/ 802972 w 802972"/>
              <a:gd name="connsiteY4" fmla="*/ 0 h 594098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582838 w 802972"/>
              <a:gd name="connsiteY3" fmla="*/ 203200 h 594098"/>
              <a:gd name="connsiteX4" fmla="*/ 802972 w 802972"/>
              <a:gd name="connsiteY4" fmla="*/ 0 h 594098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582838 w 802972"/>
              <a:gd name="connsiteY3" fmla="*/ 203200 h 594098"/>
              <a:gd name="connsiteX4" fmla="*/ 802972 w 802972"/>
              <a:gd name="connsiteY4" fmla="*/ 0 h 594098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582838 w 802972"/>
              <a:gd name="connsiteY3" fmla="*/ 203200 h 594098"/>
              <a:gd name="connsiteX4" fmla="*/ 802972 w 802972"/>
              <a:gd name="connsiteY4" fmla="*/ 0 h 594098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582838 w 802972"/>
              <a:gd name="connsiteY3" fmla="*/ 203200 h 594098"/>
              <a:gd name="connsiteX4" fmla="*/ 802972 w 802972"/>
              <a:gd name="connsiteY4" fmla="*/ 0 h 594098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582838 w 802972"/>
              <a:gd name="connsiteY3" fmla="*/ 203200 h 594098"/>
              <a:gd name="connsiteX4" fmla="*/ 802972 w 802972"/>
              <a:gd name="connsiteY4" fmla="*/ 0 h 594098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582838 w 802972"/>
              <a:gd name="connsiteY3" fmla="*/ 203200 h 594098"/>
              <a:gd name="connsiteX4" fmla="*/ 802972 w 802972"/>
              <a:gd name="connsiteY4" fmla="*/ 0 h 594098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802972 w 802972"/>
              <a:gd name="connsiteY3" fmla="*/ 0 h 594098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618739 w 802972"/>
              <a:gd name="connsiteY3" fmla="*/ 158956 h 594098"/>
              <a:gd name="connsiteX4" fmla="*/ 802972 w 802972"/>
              <a:gd name="connsiteY4" fmla="*/ 0 h 594098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626599 w 802972"/>
              <a:gd name="connsiteY3" fmla="*/ 164691 h 594098"/>
              <a:gd name="connsiteX4" fmla="*/ 802972 w 802972"/>
              <a:gd name="connsiteY4" fmla="*/ 0 h 594098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772013 w 802972"/>
              <a:gd name="connsiteY3" fmla="*/ 202921 h 594098"/>
              <a:gd name="connsiteX4" fmla="*/ 802972 w 802972"/>
              <a:gd name="connsiteY4" fmla="*/ 0 h 594098"/>
              <a:gd name="connsiteX0" fmla="*/ 0 w 809152"/>
              <a:gd name="connsiteY0" fmla="*/ 594098 h 594098"/>
              <a:gd name="connsiteX1" fmla="*/ 261104 w 809152"/>
              <a:gd name="connsiteY1" fmla="*/ 431801 h 594098"/>
              <a:gd name="connsiteX2" fmla="*/ 782643 w 809152"/>
              <a:gd name="connsiteY2" fmla="*/ 328009 h 594098"/>
              <a:gd name="connsiteX3" fmla="*/ 772013 w 809152"/>
              <a:gd name="connsiteY3" fmla="*/ 202921 h 594098"/>
              <a:gd name="connsiteX4" fmla="*/ 802972 w 809152"/>
              <a:gd name="connsiteY4" fmla="*/ 0 h 594098"/>
              <a:gd name="connsiteX0" fmla="*/ 0 w 802972"/>
              <a:gd name="connsiteY0" fmla="*/ 594098 h 594098"/>
              <a:gd name="connsiteX1" fmla="*/ 709139 w 802972"/>
              <a:gd name="connsiteY1" fmla="*/ 452829 h 594098"/>
              <a:gd name="connsiteX2" fmla="*/ 782643 w 802972"/>
              <a:gd name="connsiteY2" fmla="*/ 328009 h 594098"/>
              <a:gd name="connsiteX3" fmla="*/ 772013 w 802972"/>
              <a:gd name="connsiteY3" fmla="*/ 202921 h 594098"/>
              <a:gd name="connsiteX4" fmla="*/ 802972 w 802972"/>
              <a:gd name="connsiteY4" fmla="*/ 0 h 594098"/>
              <a:gd name="connsiteX0" fmla="*/ 1 w 93834"/>
              <a:gd name="connsiteY0" fmla="*/ 452829 h 452829"/>
              <a:gd name="connsiteX1" fmla="*/ 73505 w 93834"/>
              <a:gd name="connsiteY1" fmla="*/ 328009 h 452829"/>
              <a:gd name="connsiteX2" fmla="*/ 62875 w 93834"/>
              <a:gd name="connsiteY2" fmla="*/ 202921 h 452829"/>
              <a:gd name="connsiteX3" fmla="*/ 93834 w 93834"/>
              <a:gd name="connsiteY3" fmla="*/ 0 h 452829"/>
              <a:gd name="connsiteX0" fmla="*/ 0 w 93833"/>
              <a:gd name="connsiteY0" fmla="*/ 452829 h 452829"/>
              <a:gd name="connsiteX1" fmla="*/ 73504 w 93833"/>
              <a:gd name="connsiteY1" fmla="*/ 328009 h 452829"/>
              <a:gd name="connsiteX2" fmla="*/ 62874 w 93833"/>
              <a:gd name="connsiteY2" fmla="*/ 202921 h 452829"/>
              <a:gd name="connsiteX3" fmla="*/ 93833 w 93833"/>
              <a:gd name="connsiteY3" fmla="*/ 0 h 452829"/>
              <a:gd name="connsiteX0" fmla="*/ 26659 w 53680"/>
              <a:gd name="connsiteY0" fmla="*/ 460475 h 460475"/>
              <a:gd name="connsiteX1" fmla="*/ 33351 w 53680"/>
              <a:gd name="connsiteY1" fmla="*/ 328009 h 460475"/>
              <a:gd name="connsiteX2" fmla="*/ 22721 w 53680"/>
              <a:gd name="connsiteY2" fmla="*/ 202921 h 460475"/>
              <a:gd name="connsiteX3" fmla="*/ 53680 w 53680"/>
              <a:gd name="connsiteY3" fmla="*/ 0 h 460475"/>
              <a:gd name="connsiteX0" fmla="*/ 16328 w 43349"/>
              <a:gd name="connsiteY0" fmla="*/ 460475 h 460475"/>
              <a:gd name="connsiteX1" fmla="*/ 23020 w 43349"/>
              <a:gd name="connsiteY1" fmla="*/ 328009 h 460475"/>
              <a:gd name="connsiteX2" fmla="*/ 12390 w 43349"/>
              <a:gd name="connsiteY2" fmla="*/ 202921 h 460475"/>
              <a:gd name="connsiteX3" fmla="*/ 43349 w 43349"/>
              <a:gd name="connsiteY3" fmla="*/ 0 h 460475"/>
              <a:gd name="connsiteX0" fmla="*/ 16328 w 43349"/>
              <a:gd name="connsiteY0" fmla="*/ 460475 h 460475"/>
              <a:gd name="connsiteX1" fmla="*/ 23020 w 43349"/>
              <a:gd name="connsiteY1" fmla="*/ 328009 h 460475"/>
              <a:gd name="connsiteX2" fmla="*/ 12390 w 43349"/>
              <a:gd name="connsiteY2" fmla="*/ 202921 h 460475"/>
              <a:gd name="connsiteX3" fmla="*/ 43349 w 43349"/>
              <a:gd name="connsiteY3" fmla="*/ 0 h 460475"/>
              <a:gd name="connsiteX0" fmla="*/ 9612 w 36633"/>
              <a:gd name="connsiteY0" fmla="*/ 460475 h 460475"/>
              <a:gd name="connsiteX1" fmla="*/ 16304 w 36633"/>
              <a:gd name="connsiteY1" fmla="*/ 328009 h 460475"/>
              <a:gd name="connsiteX2" fmla="*/ 5674 w 36633"/>
              <a:gd name="connsiteY2" fmla="*/ 202921 h 460475"/>
              <a:gd name="connsiteX3" fmla="*/ 36633 w 36633"/>
              <a:gd name="connsiteY3" fmla="*/ 0 h 460475"/>
              <a:gd name="connsiteX0" fmla="*/ 9611 w 36632"/>
              <a:gd name="connsiteY0" fmla="*/ 460475 h 460475"/>
              <a:gd name="connsiteX1" fmla="*/ 16303 w 36632"/>
              <a:gd name="connsiteY1" fmla="*/ 328009 h 460475"/>
              <a:gd name="connsiteX2" fmla="*/ 5673 w 36632"/>
              <a:gd name="connsiteY2" fmla="*/ 179983 h 460475"/>
              <a:gd name="connsiteX3" fmla="*/ 36632 w 36632"/>
              <a:gd name="connsiteY3" fmla="*/ 0 h 460475"/>
              <a:gd name="connsiteX0" fmla="*/ 3938 w 30959"/>
              <a:gd name="connsiteY0" fmla="*/ 460475 h 460475"/>
              <a:gd name="connsiteX1" fmla="*/ 10630 w 30959"/>
              <a:gd name="connsiteY1" fmla="*/ 328009 h 460475"/>
              <a:gd name="connsiteX2" fmla="*/ 0 w 30959"/>
              <a:gd name="connsiteY2" fmla="*/ 179983 h 460475"/>
              <a:gd name="connsiteX3" fmla="*/ 30959 w 30959"/>
              <a:gd name="connsiteY3" fmla="*/ 0 h 460475"/>
              <a:gd name="connsiteX0" fmla="*/ 3938 w 30959"/>
              <a:gd name="connsiteY0" fmla="*/ 460475 h 460475"/>
              <a:gd name="connsiteX1" fmla="*/ 10630 w 30959"/>
              <a:gd name="connsiteY1" fmla="*/ 328009 h 460475"/>
              <a:gd name="connsiteX2" fmla="*/ 0 w 30959"/>
              <a:gd name="connsiteY2" fmla="*/ 179983 h 460475"/>
              <a:gd name="connsiteX3" fmla="*/ 30959 w 30959"/>
              <a:gd name="connsiteY3" fmla="*/ 0 h 460475"/>
              <a:gd name="connsiteX0" fmla="*/ 3938 w 30959"/>
              <a:gd name="connsiteY0" fmla="*/ 460475 h 460475"/>
              <a:gd name="connsiteX1" fmla="*/ 10630 w 30959"/>
              <a:gd name="connsiteY1" fmla="*/ 328009 h 460475"/>
              <a:gd name="connsiteX2" fmla="*/ 0 w 30959"/>
              <a:gd name="connsiteY2" fmla="*/ 179983 h 460475"/>
              <a:gd name="connsiteX3" fmla="*/ 30959 w 30959"/>
              <a:gd name="connsiteY3" fmla="*/ 0 h 460475"/>
              <a:gd name="connsiteX0" fmla="*/ 3938 w 12248"/>
              <a:gd name="connsiteY0" fmla="*/ 452387 h 452387"/>
              <a:gd name="connsiteX1" fmla="*/ 10630 w 12248"/>
              <a:gd name="connsiteY1" fmla="*/ 319921 h 452387"/>
              <a:gd name="connsiteX2" fmla="*/ 0 w 12248"/>
              <a:gd name="connsiteY2" fmla="*/ 171895 h 452387"/>
              <a:gd name="connsiteX3" fmla="*/ 5159 w 12248"/>
              <a:gd name="connsiteY3" fmla="*/ 0 h 452387"/>
              <a:gd name="connsiteX0" fmla="*/ 3938 w 10683"/>
              <a:gd name="connsiteY0" fmla="*/ 452387 h 452387"/>
              <a:gd name="connsiteX1" fmla="*/ 10630 w 10683"/>
              <a:gd name="connsiteY1" fmla="*/ 319921 h 452387"/>
              <a:gd name="connsiteX2" fmla="*/ 0 w 10683"/>
              <a:gd name="connsiteY2" fmla="*/ 171895 h 452387"/>
              <a:gd name="connsiteX3" fmla="*/ 5159 w 10683"/>
              <a:gd name="connsiteY3" fmla="*/ 0 h 452387"/>
              <a:gd name="connsiteX0" fmla="*/ 10389 w 11834"/>
              <a:gd name="connsiteY0" fmla="*/ 452389 h 452389"/>
              <a:gd name="connsiteX1" fmla="*/ 10630 w 11834"/>
              <a:gd name="connsiteY1" fmla="*/ 319921 h 452389"/>
              <a:gd name="connsiteX2" fmla="*/ 0 w 11834"/>
              <a:gd name="connsiteY2" fmla="*/ 171895 h 452389"/>
              <a:gd name="connsiteX3" fmla="*/ 5159 w 11834"/>
              <a:gd name="connsiteY3" fmla="*/ 0 h 452389"/>
              <a:gd name="connsiteX0" fmla="*/ 5230 w 6354"/>
              <a:gd name="connsiteY0" fmla="*/ 452389 h 452389"/>
              <a:gd name="connsiteX1" fmla="*/ 5471 w 6354"/>
              <a:gd name="connsiteY1" fmla="*/ 319921 h 452389"/>
              <a:gd name="connsiteX2" fmla="*/ 0 w 6354"/>
              <a:gd name="connsiteY2" fmla="*/ 0 h 452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54" h="452389">
                <a:moveTo>
                  <a:pt x="5230" y="452389"/>
                </a:moveTo>
                <a:cubicBezTo>
                  <a:pt x="7019" y="371724"/>
                  <a:pt x="6343" y="395319"/>
                  <a:pt x="5471" y="319921"/>
                </a:cubicBezTo>
                <a:cubicBezTo>
                  <a:pt x="4599" y="244523"/>
                  <a:pt x="1140" y="66650"/>
                  <a:pt x="0" y="0"/>
                </a:cubicBezTo>
              </a:path>
            </a:pathLst>
          </a:custGeom>
          <a:ln>
            <a:solidFill>
              <a:schemeClr val="accent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1"/>
                </a:solidFill>
                <a:tailEnd type="arrow"/>
              </a:ln>
            </a:endParaRPr>
          </a:p>
        </p:txBody>
      </p:sp>
      <p:cxnSp>
        <p:nvCxnSpPr>
          <p:cNvPr id="35" name="Straight Arrow Connector 34"/>
          <p:cNvCxnSpPr/>
          <p:nvPr/>
        </p:nvCxnSpPr>
        <p:spPr>
          <a:xfrm>
            <a:off x="2486276" y="3795729"/>
            <a:ext cx="72000" cy="0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Freeform 50"/>
          <p:cNvSpPr/>
          <p:nvPr/>
        </p:nvSpPr>
        <p:spPr>
          <a:xfrm rot="16200000" flipV="1">
            <a:off x="5344378" y="1662729"/>
            <a:ext cx="758399" cy="3571275"/>
          </a:xfrm>
          <a:custGeom>
            <a:avLst/>
            <a:gdLst>
              <a:gd name="connsiteX0" fmla="*/ 0 w 1100765"/>
              <a:gd name="connsiteY0" fmla="*/ 541867 h 541867"/>
              <a:gd name="connsiteX1" fmla="*/ 304800 w 1100765"/>
              <a:gd name="connsiteY1" fmla="*/ 524934 h 541867"/>
              <a:gd name="connsiteX2" fmla="*/ 372533 w 1100765"/>
              <a:gd name="connsiteY2" fmla="*/ 508000 h 541867"/>
              <a:gd name="connsiteX3" fmla="*/ 440267 w 1100765"/>
              <a:gd name="connsiteY3" fmla="*/ 457200 h 541867"/>
              <a:gd name="connsiteX4" fmla="*/ 524933 w 1100765"/>
              <a:gd name="connsiteY4" fmla="*/ 423334 h 541867"/>
              <a:gd name="connsiteX5" fmla="*/ 694267 w 1100765"/>
              <a:gd name="connsiteY5" fmla="*/ 321734 h 541867"/>
              <a:gd name="connsiteX6" fmla="*/ 762000 w 1100765"/>
              <a:gd name="connsiteY6" fmla="*/ 287867 h 541867"/>
              <a:gd name="connsiteX7" fmla="*/ 880533 w 1100765"/>
              <a:gd name="connsiteY7" fmla="*/ 203200 h 541867"/>
              <a:gd name="connsiteX8" fmla="*/ 931333 w 1100765"/>
              <a:gd name="connsiteY8" fmla="*/ 186267 h 541867"/>
              <a:gd name="connsiteX9" fmla="*/ 1016000 w 1100765"/>
              <a:gd name="connsiteY9" fmla="*/ 101600 h 541867"/>
              <a:gd name="connsiteX10" fmla="*/ 1049867 w 1100765"/>
              <a:gd name="connsiteY10" fmla="*/ 50800 h 541867"/>
              <a:gd name="connsiteX11" fmla="*/ 1100667 w 1100765"/>
              <a:gd name="connsiteY11" fmla="*/ 0 h 541867"/>
              <a:gd name="connsiteX0" fmla="*/ 0 w 1100765"/>
              <a:gd name="connsiteY0" fmla="*/ 541867 h 541867"/>
              <a:gd name="connsiteX1" fmla="*/ 304800 w 1100765"/>
              <a:gd name="connsiteY1" fmla="*/ 524934 h 541867"/>
              <a:gd name="connsiteX2" fmla="*/ 372533 w 1100765"/>
              <a:gd name="connsiteY2" fmla="*/ 508000 h 541867"/>
              <a:gd name="connsiteX3" fmla="*/ 440267 w 1100765"/>
              <a:gd name="connsiteY3" fmla="*/ 457200 h 541867"/>
              <a:gd name="connsiteX4" fmla="*/ 524933 w 1100765"/>
              <a:gd name="connsiteY4" fmla="*/ 423334 h 541867"/>
              <a:gd name="connsiteX5" fmla="*/ 762000 w 1100765"/>
              <a:gd name="connsiteY5" fmla="*/ 287867 h 541867"/>
              <a:gd name="connsiteX6" fmla="*/ 880533 w 1100765"/>
              <a:gd name="connsiteY6" fmla="*/ 203200 h 541867"/>
              <a:gd name="connsiteX7" fmla="*/ 931333 w 1100765"/>
              <a:gd name="connsiteY7" fmla="*/ 186267 h 541867"/>
              <a:gd name="connsiteX8" fmla="*/ 1016000 w 1100765"/>
              <a:gd name="connsiteY8" fmla="*/ 101600 h 541867"/>
              <a:gd name="connsiteX9" fmla="*/ 1049867 w 1100765"/>
              <a:gd name="connsiteY9" fmla="*/ 50800 h 541867"/>
              <a:gd name="connsiteX10" fmla="*/ 1100667 w 1100765"/>
              <a:gd name="connsiteY10" fmla="*/ 0 h 541867"/>
              <a:gd name="connsiteX0" fmla="*/ 0 w 1100765"/>
              <a:gd name="connsiteY0" fmla="*/ 541867 h 541867"/>
              <a:gd name="connsiteX1" fmla="*/ 304800 w 1100765"/>
              <a:gd name="connsiteY1" fmla="*/ 524934 h 541867"/>
              <a:gd name="connsiteX2" fmla="*/ 372533 w 1100765"/>
              <a:gd name="connsiteY2" fmla="*/ 508000 h 541867"/>
              <a:gd name="connsiteX3" fmla="*/ 440267 w 1100765"/>
              <a:gd name="connsiteY3" fmla="*/ 457200 h 541867"/>
              <a:gd name="connsiteX4" fmla="*/ 524933 w 1100765"/>
              <a:gd name="connsiteY4" fmla="*/ 423334 h 541867"/>
              <a:gd name="connsiteX5" fmla="*/ 762000 w 1100765"/>
              <a:gd name="connsiteY5" fmla="*/ 287867 h 541867"/>
              <a:gd name="connsiteX6" fmla="*/ 880533 w 1100765"/>
              <a:gd name="connsiteY6" fmla="*/ 203200 h 541867"/>
              <a:gd name="connsiteX7" fmla="*/ 1016000 w 1100765"/>
              <a:gd name="connsiteY7" fmla="*/ 101600 h 541867"/>
              <a:gd name="connsiteX8" fmla="*/ 1049867 w 1100765"/>
              <a:gd name="connsiteY8" fmla="*/ 50800 h 541867"/>
              <a:gd name="connsiteX9" fmla="*/ 1100667 w 1100765"/>
              <a:gd name="connsiteY9" fmla="*/ 0 h 541867"/>
              <a:gd name="connsiteX0" fmla="*/ 0 w 1100667"/>
              <a:gd name="connsiteY0" fmla="*/ 541867 h 541867"/>
              <a:gd name="connsiteX1" fmla="*/ 304800 w 1100667"/>
              <a:gd name="connsiteY1" fmla="*/ 524934 h 541867"/>
              <a:gd name="connsiteX2" fmla="*/ 372533 w 1100667"/>
              <a:gd name="connsiteY2" fmla="*/ 508000 h 541867"/>
              <a:gd name="connsiteX3" fmla="*/ 440267 w 1100667"/>
              <a:gd name="connsiteY3" fmla="*/ 457200 h 541867"/>
              <a:gd name="connsiteX4" fmla="*/ 524933 w 1100667"/>
              <a:gd name="connsiteY4" fmla="*/ 423334 h 541867"/>
              <a:gd name="connsiteX5" fmla="*/ 762000 w 1100667"/>
              <a:gd name="connsiteY5" fmla="*/ 287867 h 541867"/>
              <a:gd name="connsiteX6" fmla="*/ 880533 w 1100667"/>
              <a:gd name="connsiteY6" fmla="*/ 203200 h 541867"/>
              <a:gd name="connsiteX7" fmla="*/ 1016000 w 1100667"/>
              <a:gd name="connsiteY7" fmla="*/ 101600 h 541867"/>
              <a:gd name="connsiteX8" fmla="*/ 1100667 w 1100667"/>
              <a:gd name="connsiteY8" fmla="*/ 0 h 541867"/>
              <a:gd name="connsiteX0" fmla="*/ 0 w 1100667"/>
              <a:gd name="connsiteY0" fmla="*/ 541867 h 541867"/>
              <a:gd name="connsiteX1" fmla="*/ 304800 w 1100667"/>
              <a:gd name="connsiteY1" fmla="*/ 524934 h 541867"/>
              <a:gd name="connsiteX2" fmla="*/ 372533 w 1100667"/>
              <a:gd name="connsiteY2" fmla="*/ 508000 h 541867"/>
              <a:gd name="connsiteX3" fmla="*/ 524933 w 1100667"/>
              <a:gd name="connsiteY3" fmla="*/ 423334 h 541867"/>
              <a:gd name="connsiteX4" fmla="*/ 762000 w 1100667"/>
              <a:gd name="connsiteY4" fmla="*/ 287867 h 541867"/>
              <a:gd name="connsiteX5" fmla="*/ 880533 w 1100667"/>
              <a:gd name="connsiteY5" fmla="*/ 203200 h 541867"/>
              <a:gd name="connsiteX6" fmla="*/ 1016000 w 1100667"/>
              <a:gd name="connsiteY6" fmla="*/ 101600 h 541867"/>
              <a:gd name="connsiteX7" fmla="*/ 1100667 w 1100667"/>
              <a:gd name="connsiteY7" fmla="*/ 0 h 541867"/>
              <a:gd name="connsiteX0" fmla="*/ 0 w 1100667"/>
              <a:gd name="connsiteY0" fmla="*/ 541867 h 541867"/>
              <a:gd name="connsiteX1" fmla="*/ 304800 w 1100667"/>
              <a:gd name="connsiteY1" fmla="*/ 524934 h 541867"/>
              <a:gd name="connsiteX2" fmla="*/ 524933 w 1100667"/>
              <a:gd name="connsiteY2" fmla="*/ 423334 h 541867"/>
              <a:gd name="connsiteX3" fmla="*/ 762000 w 1100667"/>
              <a:gd name="connsiteY3" fmla="*/ 287867 h 541867"/>
              <a:gd name="connsiteX4" fmla="*/ 880533 w 1100667"/>
              <a:gd name="connsiteY4" fmla="*/ 203200 h 541867"/>
              <a:gd name="connsiteX5" fmla="*/ 1016000 w 1100667"/>
              <a:gd name="connsiteY5" fmla="*/ 101600 h 541867"/>
              <a:gd name="connsiteX6" fmla="*/ 1100667 w 1100667"/>
              <a:gd name="connsiteY6" fmla="*/ 0 h 541867"/>
              <a:gd name="connsiteX0" fmla="*/ 0 w 1100667"/>
              <a:gd name="connsiteY0" fmla="*/ 541867 h 541867"/>
              <a:gd name="connsiteX1" fmla="*/ 304800 w 1100667"/>
              <a:gd name="connsiteY1" fmla="*/ 524934 h 541867"/>
              <a:gd name="connsiteX2" fmla="*/ 558799 w 1100667"/>
              <a:gd name="connsiteY2" fmla="*/ 431801 h 541867"/>
              <a:gd name="connsiteX3" fmla="*/ 762000 w 1100667"/>
              <a:gd name="connsiteY3" fmla="*/ 287867 h 541867"/>
              <a:gd name="connsiteX4" fmla="*/ 880533 w 1100667"/>
              <a:gd name="connsiteY4" fmla="*/ 203200 h 541867"/>
              <a:gd name="connsiteX5" fmla="*/ 1016000 w 1100667"/>
              <a:gd name="connsiteY5" fmla="*/ 101600 h 541867"/>
              <a:gd name="connsiteX6" fmla="*/ 1100667 w 1100667"/>
              <a:gd name="connsiteY6" fmla="*/ 0 h 541867"/>
              <a:gd name="connsiteX0" fmla="*/ 0 w 1100667"/>
              <a:gd name="connsiteY0" fmla="*/ 541867 h 541867"/>
              <a:gd name="connsiteX1" fmla="*/ 304800 w 1100667"/>
              <a:gd name="connsiteY1" fmla="*/ 524934 h 541867"/>
              <a:gd name="connsiteX2" fmla="*/ 558799 w 1100667"/>
              <a:gd name="connsiteY2" fmla="*/ 431801 h 541867"/>
              <a:gd name="connsiteX3" fmla="*/ 762000 w 1100667"/>
              <a:gd name="connsiteY3" fmla="*/ 287867 h 541867"/>
              <a:gd name="connsiteX4" fmla="*/ 880533 w 1100667"/>
              <a:gd name="connsiteY4" fmla="*/ 203200 h 541867"/>
              <a:gd name="connsiteX5" fmla="*/ 1100667 w 1100667"/>
              <a:gd name="connsiteY5" fmla="*/ 0 h 541867"/>
              <a:gd name="connsiteX0" fmla="*/ 0 w 795867"/>
              <a:gd name="connsiteY0" fmla="*/ 524934 h 524934"/>
              <a:gd name="connsiteX1" fmla="*/ 253999 w 795867"/>
              <a:gd name="connsiteY1" fmla="*/ 431801 h 524934"/>
              <a:gd name="connsiteX2" fmla="*/ 457200 w 795867"/>
              <a:gd name="connsiteY2" fmla="*/ 287867 h 524934"/>
              <a:gd name="connsiteX3" fmla="*/ 575733 w 795867"/>
              <a:gd name="connsiteY3" fmla="*/ 203200 h 524934"/>
              <a:gd name="connsiteX4" fmla="*/ 795867 w 795867"/>
              <a:gd name="connsiteY4" fmla="*/ 0 h 524934"/>
              <a:gd name="connsiteX0" fmla="*/ 0 w 802972"/>
              <a:gd name="connsiteY0" fmla="*/ 563514 h 563514"/>
              <a:gd name="connsiteX1" fmla="*/ 261104 w 802972"/>
              <a:gd name="connsiteY1" fmla="*/ 431801 h 563514"/>
              <a:gd name="connsiteX2" fmla="*/ 464305 w 802972"/>
              <a:gd name="connsiteY2" fmla="*/ 287867 h 563514"/>
              <a:gd name="connsiteX3" fmla="*/ 582838 w 802972"/>
              <a:gd name="connsiteY3" fmla="*/ 203200 h 563514"/>
              <a:gd name="connsiteX4" fmla="*/ 802972 w 802972"/>
              <a:gd name="connsiteY4" fmla="*/ 0 h 563514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582838 w 802972"/>
              <a:gd name="connsiteY3" fmla="*/ 203200 h 594098"/>
              <a:gd name="connsiteX4" fmla="*/ 802972 w 802972"/>
              <a:gd name="connsiteY4" fmla="*/ 0 h 594098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582838 w 802972"/>
              <a:gd name="connsiteY3" fmla="*/ 203200 h 594098"/>
              <a:gd name="connsiteX4" fmla="*/ 802972 w 802972"/>
              <a:gd name="connsiteY4" fmla="*/ 0 h 594098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582838 w 802972"/>
              <a:gd name="connsiteY3" fmla="*/ 203200 h 594098"/>
              <a:gd name="connsiteX4" fmla="*/ 802972 w 802972"/>
              <a:gd name="connsiteY4" fmla="*/ 0 h 594098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582838 w 802972"/>
              <a:gd name="connsiteY3" fmla="*/ 203200 h 594098"/>
              <a:gd name="connsiteX4" fmla="*/ 802972 w 802972"/>
              <a:gd name="connsiteY4" fmla="*/ 0 h 594098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582838 w 802972"/>
              <a:gd name="connsiteY3" fmla="*/ 203200 h 594098"/>
              <a:gd name="connsiteX4" fmla="*/ 802972 w 802972"/>
              <a:gd name="connsiteY4" fmla="*/ 0 h 594098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582838 w 802972"/>
              <a:gd name="connsiteY3" fmla="*/ 203200 h 594098"/>
              <a:gd name="connsiteX4" fmla="*/ 802972 w 802972"/>
              <a:gd name="connsiteY4" fmla="*/ 0 h 594098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582838 w 802972"/>
              <a:gd name="connsiteY3" fmla="*/ 203200 h 594098"/>
              <a:gd name="connsiteX4" fmla="*/ 802972 w 802972"/>
              <a:gd name="connsiteY4" fmla="*/ 0 h 594098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582838 w 802972"/>
              <a:gd name="connsiteY3" fmla="*/ 203200 h 594098"/>
              <a:gd name="connsiteX4" fmla="*/ 802972 w 802972"/>
              <a:gd name="connsiteY4" fmla="*/ 0 h 594098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802972 w 802972"/>
              <a:gd name="connsiteY3" fmla="*/ 0 h 594098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618739 w 802972"/>
              <a:gd name="connsiteY3" fmla="*/ 158956 h 594098"/>
              <a:gd name="connsiteX4" fmla="*/ 802972 w 802972"/>
              <a:gd name="connsiteY4" fmla="*/ 0 h 594098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626599 w 802972"/>
              <a:gd name="connsiteY3" fmla="*/ 164691 h 594098"/>
              <a:gd name="connsiteX4" fmla="*/ 802972 w 802972"/>
              <a:gd name="connsiteY4" fmla="*/ 0 h 594098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772013 w 802972"/>
              <a:gd name="connsiteY3" fmla="*/ 202921 h 594098"/>
              <a:gd name="connsiteX4" fmla="*/ 802972 w 802972"/>
              <a:gd name="connsiteY4" fmla="*/ 0 h 594098"/>
              <a:gd name="connsiteX0" fmla="*/ 0 w 809152"/>
              <a:gd name="connsiteY0" fmla="*/ 594098 h 594098"/>
              <a:gd name="connsiteX1" fmla="*/ 261104 w 809152"/>
              <a:gd name="connsiteY1" fmla="*/ 431801 h 594098"/>
              <a:gd name="connsiteX2" fmla="*/ 782643 w 809152"/>
              <a:gd name="connsiteY2" fmla="*/ 328009 h 594098"/>
              <a:gd name="connsiteX3" fmla="*/ 772013 w 809152"/>
              <a:gd name="connsiteY3" fmla="*/ 202921 h 594098"/>
              <a:gd name="connsiteX4" fmla="*/ 802972 w 809152"/>
              <a:gd name="connsiteY4" fmla="*/ 0 h 594098"/>
              <a:gd name="connsiteX0" fmla="*/ 0 w 802972"/>
              <a:gd name="connsiteY0" fmla="*/ 594098 h 594098"/>
              <a:gd name="connsiteX1" fmla="*/ 709139 w 802972"/>
              <a:gd name="connsiteY1" fmla="*/ 452829 h 594098"/>
              <a:gd name="connsiteX2" fmla="*/ 782643 w 802972"/>
              <a:gd name="connsiteY2" fmla="*/ 328009 h 594098"/>
              <a:gd name="connsiteX3" fmla="*/ 772013 w 802972"/>
              <a:gd name="connsiteY3" fmla="*/ 202921 h 594098"/>
              <a:gd name="connsiteX4" fmla="*/ 802972 w 802972"/>
              <a:gd name="connsiteY4" fmla="*/ 0 h 594098"/>
              <a:gd name="connsiteX0" fmla="*/ 1 w 93834"/>
              <a:gd name="connsiteY0" fmla="*/ 452829 h 452829"/>
              <a:gd name="connsiteX1" fmla="*/ 73505 w 93834"/>
              <a:gd name="connsiteY1" fmla="*/ 328009 h 452829"/>
              <a:gd name="connsiteX2" fmla="*/ 62875 w 93834"/>
              <a:gd name="connsiteY2" fmla="*/ 202921 h 452829"/>
              <a:gd name="connsiteX3" fmla="*/ 93834 w 93834"/>
              <a:gd name="connsiteY3" fmla="*/ 0 h 452829"/>
              <a:gd name="connsiteX0" fmla="*/ 0 w 93833"/>
              <a:gd name="connsiteY0" fmla="*/ 452829 h 452829"/>
              <a:gd name="connsiteX1" fmla="*/ 73504 w 93833"/>
              <a:gd name="connsiteY1" fmla="*/ 328009 h 452829"/>
              <a:gd name="connsiteX2" fmla="*/ 62874 w 93833"/>
              <a:gd name="connsiteY2" fmla="*/ 202921 h 452829"/>
              <a:gd name="connsiteX3" fmla="*/ 93833 w 93833"/>
              <a:gd name="connsiteY3" fmla="*/ 0 h 452829"/>
              <a:gd name="connsiteX0" fmla="*/ 26659 w 53680"/>
              <a:gd name="connsiteY0" fmla="*/ 460475 h 460475"/>
              <a:gd name="connsiteX1" fmla="*/ 33351 w 53680"/>
              <a:gd name="connsiteY1" fmla="*/ 328009 h 460475"/>
              <a:gd name="connsiteX2" fmla="*/ 22721 w 53680"/>
              <a:gd name="connsiteY2" fmla="*/ 202921 h 460475"/>
              <a:gd name="connsiteX3" fmla="*/ 53680 w 53680"/>
              <a:gd name="connsiteY3" fmla="*/ 0 h 460475"/>
              <a:gd name="connsiteX0" fmla="*/ 16328 w 43349"/>
              <a:gd name="connsiteY0" fmla="*/ 460475 h 460475"/>
              <a:gd name="connsiteX1" fmla="*/ 23020 w 43349"/>
              <a:gd name="connsiteY1" fmla="*/ 328009 h 460475"/>
              <a:gd name="connsiteX2" fmla="*/ 12390 w 43349"/>
              <a:gd name="connsiteY2" fmla="*/ 202921 h 460475"/>
              <a:gd name="connsiteX3" fmla="*/ 43349 w 43349"/>
              <a:gd name="connsiteY3" fmla="*/ 0 h 460475"/>
              <a:gd name="connsiteX0" fmla="*/ 16328 w 43349"/>
              <a:gd name="connsiteY0" fmla="*/ 460475 h 460475"/>
              <a:gd name="connsiteX1" fmla="*/ 23020 w 43349"/>
              <a:gd name="connsiteY1" fmla="*/ 328009 h 460475"/>
              <a:gd name="connsiteX2" fmla="*/ 12390 w 43349"/>
              <a:gd name="connsiteY2" fmla="*/ 202921 h 460475"/>
              <a:gd name="connsiteX3" fmla="*/ 43349 w 43349"/>
              <a:gd name="connsiteY3" fmla="*/ 0 h 460475"/>
              <a:gd name="connsiteX0" fmla="*/ 9612 w 36633"/>
              <a:gd name="connsiteY0" fmla="*/ 460475 h 460475"/>
              <a:gd name="connsiteX1" fmla="*/ 16304 w 36633"/>
              <a:gd name="connsiteY1" fmla="*/ 328009 h 460475"/>
              <a:gd name="connsiteX2" fmla="*/ 5674 w 36633"/>
              <a:gd name="connsiteY2" fmla="*/ 202921 h 460475"/>
              <a:gd name="connsiteX3" fmla="*/ 36633 w 36633"/>
              <a:gd name="connsiteY3" fmla="*/ 0 h 460475"/>
              <a:gd name="connsiteX0" fmla="*/ 9611 w 36632"/>
              <a:gd name="connsiteY0" fmla="*/ 460475 h 460475"/>
              <a:gd name="connsiteX1" fmla="*/ 16303 w 36632"/>
              <a:gd name="connsiteY1" fmla="*/ 328009 h 460475"/>
              <a:gd name="connsiteX2" fmla="*/ 5673 w 36632"/>
              <a:gd name="connsiteY2" fmla="*/ 179983 h 460475"/>
              <a:gd name="connsiteX3" fmla="*/ 36632 w 36632"/>
              <a:gd name="connsiteY3" fmla="*/ 0 h 460475"/>
              <a:gd name="connsiteX0" fmla="*/ 3938 w 30959"/>
              <a:gd name="connsiteY0" fmla="*/ 460475 h 460475"/>
              <a:gd name="connsiteX1" fmla="*/ 10630 w 30959"/>
              <a:gd name="connsiteY1" fmla="*/ 328009 h 460475"/>
              <a:gd name="connsiteX2" fmla="*/ 0 w 30959"/>
              <a:gd name="connsiteY2" fmla="*/ 179983 h 460475"/>
              <a:gd name="connsiteX3" fmla="*/ 30959 w 30959"/>
              <a:gd name="connsiteY3" fmla="*/ 0 h 460475"/>
              <a:gd name="connsiteX0" fmla="*/ 3938 w 30959"/>
              <a:gd name="connsiteY0" fmla="*/ 460475 h 460475"/>
              <a:gd name="connsiteX1" fmla="*/ 10630 w 30959"/>
              <a:gd name="connsiteY1" fmla="*/ 328009 h 460475"/>
              <a:gd name="connsiteX2" fmla="*/ 0 w 30959"/>
              <a:gd name="connsiteY2" fmla="*/ 179983 h 460475"/>
              <a:gd name="connsiteX3" fmla="*/ 30959 w 30959"/>
              <a:gd name="connsiteY3" fmla="*/ 0 h 460475"/>
              <a:gd name="connsiteX0" fmla="*/ 3938 w 30959"/>
              <a:gd name="connsiteY0" fmla="*/ 460475 h 460475"/>
              <a:gd name="connsiteX1" fmla="*/ 10630 w 30959"/>
              <a:gd name="connsiteY1" fmla="*/ 328009 h 460475"/>
              <a:gd name="connsiteX2" fmla="*/ 0 w 30959"/>
              <a:gd name="connsiteY2" fmla="*/ 179983 h 460475"/>
              <a:gd name="connsiteX3" fmla="*/ 30959 w 30959"/>
              <a:gd name="connsiteY3" fmla="*/ 0 h 460475"/>
              <a:gd name="connsiteX0" fmla="*/ 3938 w 12248"/>
              <a:gd name="connsiteY0" fmla="*/ 452387 h 452387"/>
              <a:gd name="connsiteX1" fmla="*/ 10630 w 12248"/>
              <a:gd name="connsiteY1" fmla="*/ 319921 h 452387"/>
              <a:gd name="connsiteX2" fmla="*/ 0 w 12248"/>
              <a:gd name="connsiteY2" fmla="*/ 171895 h 452387"/>
              <a:gd name="connsiteX3" fmla="*/ 5159 w 12248"/>
              <a:gd name="connsiteY3" fmla="*/ 0 h 452387"/>
              <a:gd name="connsiteX0" fmla="*/ 3938 w 10683"/>
              <a:gd name="connsiteY0" fmla="*/ 452387 h 452387"/>
              <a:gd name="connsiteX1" fmla="*/ 10630 w 10683"/>
              <a:gd name="connsiteY1" fmla="*/ 319921 h 452387"/>
              <a:gd name="connsiteX2" fmla="*/ 0 w 10683"/>
              <a:gd name="connsiteY2" fmla="*/ 171895 h 452387"/>
              <a:gd name="connsiteX3" fmla="*/ 5159 w 10683"/>
              <a:gd name="connsiteY3" fmla="*/ 0 h 452387"/>
              <a:gd name="connsiteX0" fmla="*/ 10389 w 11834"/>
              <a:gd name="connsiteY0" fmla="*/ 452389 h 452389"/>
              <a:gd name="connsiteX1" fmla="*/ 10630 w 11834"/>
              <a:gd name="connsiteY1" fmla="*/ 319921 h 452389"/>
              <a:gd name="connsiteX2" fmla="*/ 0 w 11834"/>
              <a:gd name="connsiteY2" fmla="*/ 171895 h 452389"/>
              <a:gd name="connsiteX3" fmla="*/ 5159 w 11834"/>
              <a:gd name="connsiteY3" fmla="*/ 0 h 452389"/>
              <a:gd name="connsiteX0" fmla="*/ 5230 w 6354"/>
              <a:gd name="connsiteY0" fmla="*/ 452389 h 452389"/>
              <a:gd name="connsiteX1" fmla="*/ 5471 w 6354"/>
              <a:gd name="connsiteY1" fmla="*/ 319921 h 452389"/>
              <a:gd name="connsiteX2" fmla="*/ 0 w 6354"/>
              <a:gd name="connsiteY2" fmla="*/ 0 h 452389"/>
              <a:gd name="connsiteX0" fmla="*/ 8231 w 10001"/>
              <a:gd name="connsiteY0" fmla="*/ 10000 h 10000"/>
              <a:gd name="connsiteX1" fmla="*/ 8610 w 10001"/>
              <a:gd name="connsiteY1" fmla="*/ 7072 h 10000"/>
              <a:gd name="connsiteX2" fmla="*/ 2844 w 10001"/>
              <a:gd name="connsiteY2" fmla="*/ 3343 h 10000"/>
              <a:gd name="connsiteX3" fmla="*/ 0 w 10001"/>
              <a:gd name="connsiteY3" fmla="*/ 0 h 10000"/>
              <a:gd name="connsiteX0" fmla="*/ 5665 w 7435"/>
              <a:gd name="connsiteY0" fmla="*/ 10733 h 10733"/>
              <a:gd name="connsiteX1" fmla="*/ 6044 w 7435"/>
              <a:gd name="connsiteY1" fmla="*/ 7805 h 10733"/>
              <a:gd name="connsiteX2" fmla="*/ 278 w 7435"/>
              <a:gd name="connsiteY2" fmla="*/ 4076 h 10733"/>
              <a:gd name="connsiteX3" fmla="*/ 2990 w 7435"/>
              <a:gd name="connsiteY3" fmla="*/ 0 h 10733"/>
              <a:gd name="connsiteX0" fmla="*/ 7481 w 9862"/>
              <a:gd name="connsiteY0" fmla="*/ 10000 h 10000"/>
              <a:gd name="connsiteX1" fmla="*/ 7991 w 9862"/>
              <a:gd name="connsiteY1" fmla="*/ 7272 h 10000"/>
              <a:gd name="connsiteX2" fmla="*/ 236 w 9862"/>
              <a:gd name="connsiteY2" fmla="*/ 3798 h 10000"/>
              <a:gd name="connsiteX3" fmla="*/ 3972 w 9862"/>
              <a:gd name="connsiteY3" fmla="*/ 1689 h 10000"/>
              <a:gd name="connsiteX4" fmla="*/ 3884 w 9862"/>
              <a:gd name="connsiteY4" fmla="*/ 0 h 10000"/>
              <a:gd name="connsiteX0" fmla="*/ 7586 w 112274"/>
              <a:gd name="connsiteY0" fmla="*/ 11805 h 11805"/>
              <a:gd name="connsiteX1" fmla="*/ 8103 w 112274"/>
              <a:gd name="connsiteY1" fmla="*/ 9077 h 11805"/>
              <a:gd name="connsiteX2" fmla="*/ 239 w 112274"/>
              <a:gd name="connsiteY2" fmla="*/ 5603 h 11805"/>
              <a:gd name="connsiteX3" fmla="*/ 4028 w 112274"/>
              <a:gd name="connsiteY3" fmla="*/ 3494 h 11805"/>
              <a:gd name="connsiteX4" fmla="*/ 112274 w 112274"/>
              <a:gd name="connsiteY4" fmla="*/ 0 h 11805"/>
              <a:gd name="connsiteX0" fmla="*/ 13135 w 117823"/>
              <a:gd name="connsiteY0" fmla="*/ 11805 h 11805"/>
              <a:gd name="connsiteX1" fmla="*/ 13652 w 117823"/>
              <a:gd name="connsiteY1" fmla="*/ 9077 h 11805"/>
              <a:gd name="connsiteX2" fmla="*/ 5788 w 117823"/>
              <a:gd name="connsiteY2" fmla="*/ 5603 h 11805"/>
              <a:gd name="connsiteX3" fmla="*/ 9577 w 117823"/>
              <a:gd name="connsiteY3" fmla="*/ 3494 h 11805"/>
              <a:gd name="connsiteX4" fmla="*/ 117823 w 117823"/>
              <a:gd name="connsiteY4" fmla="*/ 0 h 11805"/>
              <a:gd name="connsiteX0" fmla="*/ 13135 w 117823"/>
              <a:gd name="connsiteY0" fmla="*/ 11805 h 11805"/>
              <a:gd name="connsiteX1" fmla="*/ 13652 w 117823"/>
              <a:gd name="connsiteY1" fmla="*/ 9077 h 11805"/>
              <a:gd name="connsiteX2" fmla="*/ 5788 w 117823"/>
              <a:gd name="connsiteY2" fmla="*/ 5603 h 11805"/>
              <a:gd name="connsiteX3" fmla="*/ 9577 w 117823"/>
              <a:gd name="connsiteY3" fmla="*/ 3494 h 11805"/>
              <a:gd name="connsiteX4" fmla="*/ 117823 w 117823"/>
              <a:gd name="connsiteY4" fmla="*/ 0 h 11805"/>
              <a:gd name="connsiteX0" fmla="*/ 13135 w 117823"/>
              <a:gd name="connsiteY0" fmla="*/ 11805 h 11805"/>
              <a:gd name="connsiteX1" fmla="*/ 13652 w 117823"/>
              <a:gd name="connsiteY1" fmla="*/ 9077 h 11805"/>
              <a:gd name="connsiteX2" fmla="*/ 5788 w 117823"/>
              <a:gd name="connsiteY2" fmla="*/ 5603 h 11805"/>
              <a:gd name="connsiteX3" fmla="*/ 9577 w 117823"/>
              <a:gd name="connsiteY3" fmla="*/ 3494 h 11805"/>
              <a:gd name="connsiteX4" fmla="*/ 30556 w 117823"/>
              <a:gd name="connsiteY4" fmla="*/ 2827 h 11805"/>
              <a:gd name="connsiteX5" fmla="*/ 117823 w 117823"/>
              <a:gd name="connsiteY5" fmla="*/ 0 h 11805"/>
              <a:gd name="connsiteX0" fmla="*/ 13135 w 117823"/>
              <a:gd name="connsiteY0" fmla="*/ 11805 h 11805"/>
              <a:gd name="connsiteX1" fmla="*/ 13652 w 117823"/>
              <a:gd name="connsiteY1" fmla="*/ 9077 h 11805"/>
              <a:gd name="connsiteX2" fmla="*/ 5788 w 117823"/>
              <a:gd name="connsiteY2" fmla="*/ 5603 h 11805"/>
              <a:gd name="connsiteX3" fmla="*/ 9577 w 117823"/>
              <a:gd name="connsiteY3" fmla="*/ 3494 h 11805"/>
              <a:gd name="connsiteX4" fmla="*/ 30556 w 117823"/>
              <a:gd name="connsiteY4" fmla="*/ 2827 h 11805"/>
              <a:gd name="connsiteX5" fmla="*/ 117823 w 117823"/>
              <a:gd name="connsiteY5" fmla="*/ 0 h 11805"/>
              <a:gd name="connsiteX0" fmla="*/ 13136 w 117824"/>
              <a:gd name="connsiteY0" fmla="*/ 11805 h 11805"/>
              <a:gd name="connsiteX1" fmla="*/ 13653 w 117824"/>
              <a:gd name="connsiteY1" fmla="*/ 9077 h 11805"/>
              <a:gd name="connsiteX2" fmla="*/ 5789 w 117824"/>
              <a:gd name="connsiteY2" fmla="*/ 5603 h 11805"/>
              <a:gd name="connsiteX3" fmla="*/ 9578 w 117824"/>
              <a:gd name="connsiteY3" fmla="*/ 3494 h 11805"/>
              <a:gd name="connsiteX4" fmla="*/ 30557 w 117824"/>
              <a:gd name="connsiteY4" fmla="*/ 2827 h 11805"/>
              <a:gd name="connsiteX5" fmla="*/ 117824 w 117824"/>
              <a:gd name="connsiteY5" fmla="*/ 0 h 11805"/>
              <a:gd name="connsiteX0" fmla="*/ 8609 w 113297"/>
              <a:gd name="connsiteY0" fmla="*/ 11805 h 11805"/>
              <a:gd name="connsiteX1" fmla="*/ 9126 w 113297"/>
              <a:gd name="connsiteY1" fmla="*/ 9077 h 11805"/>
              <a:gd name="connsiteX2" fmla="*/ 1262 w 113297"/>
              <a:gd name="connsiteY2" fmla="*/ 5603 h 11805"/>
              <a:gd name="connsiteX3" fmla="*/ 5051 w 113297"/>
              <a:gd name="connsiteY3" fmla="*/ 3494 h 11805"/>
              <a:gd name="connsiteX4" fmla="*/ 26030 w 113297"/>
              <a:gd name="connsiteY4" fmla="*/ 2827 h 11805"/>
              <a:gd name="connsiteX5" fmla="*/ 113297 w 113297"/>
              <a:gd name="connsiteY5" fmla="*/ 0 h 11805"/>
              <a:gd name="connsiteX0" fmla="*/ 10708 w 115396"/>
              <a:gd name="connsiteY0" fmla="*/ 11805 h 11805"/>
              <a:gd name="connsiteX1" fmla="*/ 11225 w 115396"/>
              <a:gd name="connsiteY1" fmla="*/ 9077 h 11805"/>
              <a:gd name="connsiteX2" fmla="*/ 3361 w 115396"/>
              <a:gd name="connsiteY2" fmla="*/ 5603 h 11805"/>
              <a:gd name="connsiteX3" fmla="*/ 3446 w 115396"/>
              <a:gd name="connsiteY3" fmla="*/ 3956 h 11805"/>
              <a:gd name="connsiteX4" fmla="*/ 28129 w 115396"/>
              <a:gd name="connsiteY4" fmla="*/ 2827 h 11805"/>
              <a:gd name="connsiteX5" fmla="*/ 115396 w 115396"/>
              <a:gd name="connsiteY5" fmla="*/ 0 h 11805"/>
              <a:gd name="connsiteX0" fmla="*/ 9895 w 114583"/>
              <a:gd name="connsiteY0" fmla="*/ 11805 h 11805"/>
              <a:gd name="connsiteX1" fmla="*/ 10412 w 114583"/>
              <a:gd name="connsiteY1" fmla="*/ 9077 h 11805"/>
              <a:gd name="connsiteX2" fmla="*/ 2548 w 114583"/>
              <a:gd name="connsiteY2" fmla="*/ 5603 h 11805"/>
              <a:gd name="connsiteX3" fmla="*/ 2633 w 114583"/>
              <a:gd name="connsiteY3" fmla="*/ 3956 h 11805"/>
              <a:gd name="connsiteX4" fmla="*/ 27316 w 114583"/>
              <a:gd name="connsiteY4" fmla="*/ 2827 h 11805"/>
              <a:gd name="connsiteX5" fmla="*/ 114583 w 114583"/>
              <a:gd name="connsiteY5" fmla="*/ 0 h 11805"/>
              <a:gd name="connsiteX0" fmla="*/ 9895 w 114583"/>
              <a:gd name="connsiteY0" fmla="*/ 11805 h 11805"/>
              <a:gd name="connsiteX1" fmla="*/ 10412 w 114583"/>
              <a:gd name="connsiteY1" fmla="*/ 9077 h 11805"/>
              <a:gd name="connsiteX2" fmla="*/ 2548 w 114583"/>
              <a:gd name="connsiteY2" fmla="*/ 5603 h 11805"/>
              <a:gd name="connsiteX3" fmla="*/ 2633 w 114583"/>
              <a:gd name="connsiteY3" fmla="*/ 3956 h 11805"/>
              <a:gd name="connsiteX4" fmla="*/ 27316 w 114583"/>
              <a:gd name="connsiteY4" fmla="*/ 2827 h 11805"/>
              <a:gd name="connsiteX5" fmla="*/ 114583 w 114583"/>
              <a:gd name="connsiteY5" fmla="*/ 0 h 11805"/>
              <a:gd name="connsiteX0" fmla="*/ 9895 w 114583"/>
              <a:gd name="connsiteY0" fmla="*/ 11805 h 11805"/>
              <a:gd name="connsiteX1" fmla="*/ 10412 w 114583"/>
              <a:gd name="connsiteY1" fmla="*/ 9077 h 11805"/>
              <a:gd name="connsiteX2" fmla="*/ 2548 w 114583"/>
              <a:gd name="connsiteY2" fmla="*/ 5603 h 11805"/>
              <a:gd name="connsiteX3" fmla="*/ 2633 w 114583"/>
              <a:gd name="connsiteY3" fmla="*/ 3956 h 11805"/>
              <a:gd name="connsiteX4" fmla="*/ 27316 w 114583"/>
              <a:gd name="connsiteY4" fmla="*/ 2827 h 11805"/>
              <a:gd name="connsiteX5" fmla="*/ 114583 w 114583"/>
              <a:gd name="connsiteY5" fmla="*/ 0 h 11805"/>
              <a:gd name="connsiteX0" fmla="*/ 9895 w 114583"/>
              <a:gd name="connsiteY0" fmla="*/ 11805 h 11805"/>
              <a:gd name="connsiteX1" fmla="*/ 10412 w 114583"/>
              <a:gd name="connsiteY1" fmla="*/ 9077 h 11805"/>
              <a:gd name="connsiteX2" fmla="*/ 2548 w 114583"/>
              <a:gd name="connsiteY2" fmla="*/ 5603 h 11805"/>
              <a:gd name="connsiteX3" fmla="*/ 2633 w 114583"/>
              <a:gd name="connsiteY3" fmla="*/ 3956 h 11805"/>
              <a:gd name="connsiteX4" fmla="*/ 27316 w 114583"/>
              <a:gd name="connsiteY4" fmla="*/ 2827 h 11805"/>
              <a:gd name="connsiteX5" fmla="*/ 61576 w 114583"/>
              <a:gd name="connsiteY5" fmla="*/ 1749 h 11805"/>
              <a:gd name="connsiteX6" fmla="*/ 114583 w 114583"/>
              <a:gd name="connsiteY6" fmla="*/ 0 h 11805"/>
              <a:gd name="connsiteX0" fmla="*/ 9895 w 114583"/>
              <a:gd name="connsiteY0" fmla="*/ 11805 h 11805"/>
              <a:gd name="connsiteX1" fmla="*/ 10412 w 114583"/>
              <a:gd name="connsiteY1" fmla="*/ 9077 h 11805"/>
              <a:gd name="connsiteX2" fmla="*/ 2548 w 114583"/>
              <a:gd name="connsiteY2" fmla="*/ 5603 h 11805"/>
              <a:gd name="connsiteX3" fmla="*/ 2633 w 114583"/>
              <a:gd name="connsiteY3" fmla="*/ 3956 h 11805"/>
              <a:gd name="connsiteX4" fmla="*/ 27316 w 114583"/>
              <a:gd name="connsiteY4" fmla="*/ 2827 h 11805"/>
              <a:gd name="connsiteX5" fmla="*/ 64354 w 114583"/>
              <a:gd name="connsiteY5" fmla="*/ 1749 h 11805"/>
              <a:gd name="connsiteX6" fmla="*/ 114583 w 114583"/>
              <a:gd name="connsiteY6" fmla="*/ 0 h 11805"/>
              <a:gd name="connsiteX0" fmla="*/ 9895 w 114583"/>
              <a:gd name="connsiteY0" fmla="*/ 11805 h 11805"/>
              <a:gd name="connsiteX1" fmla="*/ 10412 w 114583"/>
              <a:gd name="connsiteY1" fmla="*/ 9077 h 11805"/>
              <a:gd name="connsiteX2" fmla="*/ 2548 w 114583"/>
              <a:gd name="connsiteY2" fmla="*/ 5603 h 11805"/>
              <a:gd name="connsiteX3" fmla="*/ 2633 w 114583"/>
              <a:gd name="connsiteY3" fmla="*/ 3956 h 11805"/>
              <a:gd name="connsiteX4" fmla="*/ 27316 w 114583"/>
              <a:gd name="connsiteY4" fmla="*/ 2827 h 11805"/>
              <a:gd name="connsiteX5" fmla="*/ 78244 w 114583"/>
              <a:gd name="connsiteY5" fmla="*/ 773 h 11805"/>
              <a:gd name="connsiteX6" fmla="*/ 114583 w 114583"/>
              <a:gd name="connsiteY6" fmla="*/ 0 h 11805"/>
              <a:gd name="connsiteX0" fmla="*/ 10364 w 115052"/>
              <a:gd name="connsiteY0" fmla="*/ 11805 h 11805"/>
              <a:gd name="connsiteX1" fmla="*/ 10881 w 115052"/>
              <a:gd name="connsiteY1" fmla="*/ 9077 h 11805"/>
              <a:gd name="connsiteX2" fmla="*/ 3017 w 115052"/>
              <a:gd name="connsiteY2" fmla="*/ 5603 h 11805"/>
              <a:gd name="connsiteX3" fmla="*/ 3102 w 115052"/>
              <a:gd name="connsiteY3" fmla="*/ 3956 h 11805"/>
              <a:gd name="connsiteX4" fmla="*/ 40286 w 115052"/>
              <a:gd name="connsiteY4" fmla="*/ 1777 h 11805"/>
              <a:gd name="connsiteX5" fmla="*/ 78713 w 115052"/>
              <a:gd name="connsiteY5" fmla="*/ 773 h 11805"/>
              <a:gd name="connsiteX6" fmla="*/ 115052 w 115052"/>
              <a:gd name="connsiteY6" fmla="*/ 0 h 11805"/>
              <a:gd name="connsiteX0" fmla="*/ 7718 w 112406"/>
              <a:gd name="connsiteY0" fmla="*/ 11805 h 11805"/>
              <a:gd name="connsiteX1" fmla="*/ 8235 w 112406"/>
              <a:gd name="connsiteY1" fmla="*/ 9077 h 11805"/>
              <a:gd name="connsiteX2" fmla="*/ 371 w 112406"/>
              <a:gd name="connsiteY2" fmla="*/ 5603 h 11805"/>
              <a:gd name="connsiteX3" fmla="*/ 7401 w 112406"/>
              <a:gd name="connsiteY3" fmla="*/ 3053 h 11805"/>
              <a:gd name="connsiteX4" fmla="*/ 37640 w 112406"/>
              <a:gd name="connsiteY4" fmla="*/ 1777 h 11805"/>
              <a:gd name="connsiteX5" fmla="*/ 76067 w 112406"/>
              <a:gd name="connsiteY5" fmla="*/ 773 h 11805"/>
              <a:gd name="connsiteX6" fmla="*/ 112406 w 112406"/>
              <a:gd name="connsiteY6" fmla="*/ 0 h 11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2406" h="11805">
                <a:moveTo>
                  <a:pt x="7718" y="11805"/>
                </a:moveTo>
                <a:cubicBezTo>
                  <a:pt x="11559" y="10144"/>
                  <a:pt x="10108" y="10629"/>
                  <a:pt x="8235" y="9077"/>
                </a:cubicBezTo>
                <a:cubicBezTo>
                  <a:pt x="7010" y="8044"/>
                  <a:pt x="2328" y="6701"/>
                  <a:pt x="371" y="5603"/>
                </a:cubicBezTo>
                <a:cubicBezTo>
                  <a:pt x="-939" y="4673"/>
                  <a:pt x="1189" y="3691"/>
                  <a:pt x="7401" y="3053"/>
                </a:cubicBezTo>
                <a:cubicBezTo>
                  <a:pt x="13613" y="2415"/>
                  <a:pt x="26196" y="2157"/>
                  <a:pt x="37640" y="1777"/>
                </a:cubicBezTo>
                <a:lnTo>
                  <a:pt x="76067" y="773"/>
                </a:lnTo>
                <a:lnTo>
                  <a:pt x="112406" y="0"/>
                </a:lnTo>
              </a:path>
            </a:pathLst>
          </a:custGeom>
          <a:ln>
            <a:solidFill>
              <a:srgbClr val="ED7D3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1"/>
                </a:solidFill>
                <a:tailEnd type="arrow"/>
              </a:ln>
            </a:endParaRPr>
          </a:p>
        </p:txBody>
      </p:sp>
      <p:cxnSp>
        <p:nvCxnSpPr>
          <p:cNvPr id="54" name="Straight Arrow Connector 53"/>
          <p:cNvCxnSpPr>
            <a:stCxn id="51" idx="6"/>
          </p:cNvCxnSpPr>
          <p:nvPr/>
        </p:nvCxnSpPr>
        <p:spPr>
          <a:xfrm flipV="1">
            <a:off x="7509215" y="2997616"/>
            <a:ext cx="80481" cy="71551"/>
          </a:xfrm>
          <a:prstGeom prst="straightConnector1">
            <a:avLst/>
          </a:prstGeom>
          <a:ln>
            <a:solidFill>
              <a:srgbClr val="ED7D3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6" name="Freeform 75"/>
          <p:cNvSpPr/>
          <p:nvPr/>
        </p:nvSpPr>
        <p:spPr>
          <a:xfrm rot="16200000">
            <a:off x="7566472" y="3589149"/>
            <a:ext cx="1372874" cy="189808"/>
          </a:xfrm>
          <a:custGeom>
            <a:avLst/>
            <a:gdLst>
              <a:gd name="connsiteX0" fmla="*/ 0 w 1100765"/>
              <a:gd name="connsiteY0" fmla="*/ 541867 h 541867"/>
              <a:gd name="connsiteX1" fmla="*/ 304800 w 1100765"/>
              <a:gd name="connsiteY1" fmla="*/ 524934 h 541867"/>
              <a:gd name="connsiteX2" fmla="*/ 372533 w 1100765"/>
              <a:gd name="connsiteY2" fmla="*/ 508000 h 541867"/>
              <a:gd name="connsiteX3" fmla="*/ 440267 w 1100765"/>
              <a:gd name="connsiteY3" fmla="*/ 457200 h 541867"/>
              <a:gd name="connsiteX4" fmla="*/ 524933 w 1100765"/>
              <a:gd name="connsiteY4" fmla="*/ 423334 h 541867"/>
              <a:gd name="connsiteX5" fmla="*/ 694267 w 1100765"/>
              <a:gd name="connsiteY5" fmla="*/ 321734 h 541867"/>
              <a:gd name="connsiteX6" fmla="*/ 762000 w 1100765"/>
              <a:gd name="connsiteY6" fmla="*/ 287867 h 541867"/>
              <a:gd name="connsiteX7" fmla="*/ 880533 w 1100765"/>
              <a:gd name="connsiteY7" fmla="*/ 203200 h 541867"/>
              <a:gd name="connsiteX8" fmla="*/ 931333 w 1100765"/>
              <a:gd name="connsiteY8" fmla="*/ 186267 h 541867"/>
              <a:gd name="connsiteX9" fmla="*/ 1016000 w 1100765"/>
              <a:gd name="connsiteY9" fmla="*/ 101600 h 541867"/>
              <a:gd name="connsiteX10" fmla="*/ 1049867 w 1100765"/>
              <a:gd name="connsiteY10" fmla="*/ 50800 h 541867"/>
              <a:gd name="connsiteX11" fmla="*/ 1100667 w 1100765"/>
              <a:gd name="connsiteY11" fmla="*/ 0 h 541867"/>
              <a:gd name="connsiteX0" fmla="*/ 0 w 1100765"/>
              <a:gd name="connsiteY0" fmla="*/ 541867 h 541867"/>
              <a:gd name="connsiteX1" fmla="*/ 304800 w 1100765"/>
              <a:gd name="connsiteY1" fmla="*/ 524934 h 541867"/>
              <a:gd name="connsiteX2" fmla="*/ 372533 w 1100765"/>
              <a:gd name="connsiteY2" fmla="*/ 508000 h 541867"/>
              <a:gd name="connsiteX3" fmla="*/ 440267 w 1100765"/>
              <a:gd name="connsiteY3" fmla="*/ 457200 h 541867"/>
              <a:gd name="connsiteX4" fmla="*/ 524933 w 1100765"/>
              <a:gd name="connsiteY4" fmla="*/ 423334 h 541867"/>
              <a:gd name="connsiteX5" fmla="*/ 762000 w 1100765"/>
              <a:gd name="connsiteY5" fmla="*/ 287867 h 541867"/>
              <a:gd name="connsiteX6" fmla="*/ 880533 w 1100765"/>
              <a:gd name="connsiteY6" fmla="*/ 203200 h 541867"/>
              <a:gd name="connsiteX7" fmla="*/ 931333 w 1100765"/>
              <a:gd name="connsiteY7" fmla="*/ 186267 h 541867"/>
              <a:gd name="connsiteX8" fmla="*/ 1016000 w 1100765"/>
              <a:gd name="connsiteY8" fmla="*/ 101600 h 541867"/>
              <a:gd name="connsiteX9" fmla="*/ 1049867 w 1100765"/>
              <a:gd name="connsiteY9" fmla="*/ 50800 h 541867"/>
              <a:gd name="connsiteX10" fmla="*/ 1100667 w 1100765"/>
              <a:gd name="connsiteY10" fmla="*/ 0 h 541867"/>
              <a:gd name="connsiteX0" fmla="*/ 0 w 1100765"/>
              <a:gd name="connsiteY0" fmla="*/ 541867 h 541867"/>
              <a:gd name="connsiteX1" fmla="*/ 304800 w 1100765"/>
              <a:gd name="connsiteY1" fmla="*/ 524934 h 541867"/>
              <a:gd name="connsiteX2" fmla="*/ 372533 w 1100765"/>
              <a:gd name="connsiteY2" fmla="*/ 508000 h 541867"/>
              <a:gd name="connsiteX3" fmla="*/ 440267 w 1100765"/>
              <a:gd name="connsiteY3" fmla="*/ 457200 h 541867"/>
              <a:gd name="connsiteX4" fmla="*/ 524933 w 1100765"/>
              <a:gd name="connsiteY4" fmla="*/ 423334 h 541867"/>
              <a:gd name="connsiteX5" fmla="*/ 762000 w 1100765"/>
              <a:gd name="connsiteY5" fmla="*/ 287867 h 541867"/>
              <a:gd name="connsiteX6" fmla="*/ 880533 w 1100765"/>
              <a:gd name="connsiteY6" fmla="*/ 203200 h 541867"/>
              <a:gd name="connsiteX7" fmla="*/ 1016000 w 1100765"/>
              <a:gd name="connsiteY7" fmla="*/ 101600 h 541867"/>
              <a:gd name="connsiteX8" fmla="*/ 1049867 w 1100765"/>
              <a:gd name="connsiteY8" fmla="*/ 50800 h 541867"/>
              <a:gd name="connsiteX9" fmla="*/ 1100667 w 1100765"/>
              <a:gd name="connsiteY9" fmla="*/ 0 h 541867"/>
              <a:gd name="connsiteX0" fmla="*/ 0 w 1100667"/>
              <a:gd name="connsiteY0" fmla="*/ 541867 h 541867"/>
              <a:gd name="connsiteX1" fmla="*/ 304800 w 1100667"/>
              <a:gd name="connsiteY1" fmla="*/ 524934 h 541867"/>
              <a:gd name="connsiteX2" fmla="*/ 372533 w 1100667"/>
              <a:gd name="connsiteY2" fmla="*/ 508000 h 541867"/>
              <a:gd name="connsiteX3" fmla="*/ 440267 w 1100667"/>
              <a:gd name="connsiteY3" fmla="*/ 457200 h 541867"/>
              <a:gd name="connsiteX4" fmla="*/ 524933 w 1100667"/>
              <a:gd name="connsiteY4" fmla="*/ 423334 h 541867"/>
              <a:gd name="connsiteX5" fmla="*/ 762000 w 1100667"/>
              <a:gd name="connsiteY5" fmla="*/ 287867 h 541867"/>
              <a:gd name="connsiteX6" fmla="*/ 880533 w 1100667"/>
              <a:gd name="connsiteY6" fmla="*/ 203200 h 541867"/>
              <a:gd name="connsiteX7" fmla="*/ 1016000 w 1100667"/>
              <a:gd name="connsiteY7" fmla="*/ 101600 h 541867"/>
              <a:gd name="connsiteX8" fmla="*/ 1100667 w 1100667"/>
              <a:gd name="connsiteY8" fmla="*/ 0 h 541867"/>
              <a:gd name="connsiteX0" fmla="*/ 0 w 1100667"/>
              <a:gd name="connsiteY0" fmla="*/ 541867 h 541867"/>
              <a:gd name="connsiteX1" fmla="*/ 304800 w 1100667"/>
              <a:gd name="connsiteY1" fmla="*/ 524934 h 541867"/>
              <a:gd name="connsiteX2" fmla="*/ 372533 w 1100667"/>
              <a:gd name="connsiteY2" fmla="*/ 508000 h 541867"/>
              <a:gd name="connsiteX3" fmla="*/ 524933 w 1100667"/>
              <a:gd name="connsiteY3" fmla="*/ 423334 h 541867"/>
              <a:gd name="connsiteX4" fmla="*/ 762000 w 1100667"/>
              <a:gd name="connsiteY4" fmla="*/ 287867 h 541867"/>
              <a:gd name="connsiteX5" fmla="*/ 880533 w 1100667"/>
              <a:gd name="connsiteY5" fmla="*/ 203200 h 541867"/>
              <a:gd name="connsiteX6" fmla="*/ 1016000 w 1100667"/>
              <a:gd name="connsiteY6" fmla="*/ 101600 h 541867"/>
              <a:gd name="connsiteX7" fmla="*/ 1100667 w 1100667"/>
              <a:gd name="connsiteY7" fmla="*/ 0 h 541867"/>
              <a:gd name="connsiteX0" fmla="*/ 0 w 1100667"/>
              <a:gd name="connsiteY0" fmla="*/ 541867 h 541867"/>
              <a:gd name="connsiteX1" fmla="*/ 304800 w 1100667"/>
              <a:gd name="connsiteY1" fmla="*/ 524934 h 541867"/>
              <a:gd name="connsiteX2" fmla="*/ 524933 w 1100667"/>
              <a:gd name="connsiteY2" fmla="*/ 423334 h 541867"/>
              <a:gd name="connsiteX3" fmla="*/ 762000 w 1100667"/>
              <a:gd name="connsiteY3" fmla="*/ 287867 h 541867"/>
              <a:gd name="connsiteX4" fmla="*/ 880533 w 1100667"/>
              <a:gd name="connsiteY4" fmla="*/ 203200 h 541867"/>
              <a:gd name="connsiteX5" fmla="*/ 1016000 w 1100667"/>
              <a:gd name="connsiteY5" fmla="*/ 101600 h 541867"/>
              <a:gd name="connsiteX6" fmla="*/ 1100667 w 1100667"/>
              <a:gd name="connsiteY6" fmla="*/ 0 h 541867"/>
              <a:gd name="connsiteX0" fmla="*/ 0 w 1100667"/>
              <a:gd name="connsiteY0" fmla="*/ 541867 h 541867"/>
              <a:gd name="connsiteX1" fmla="*/ 304800 w 1100667"/>
              <a:gd name="connsiteY1" fmla="*/ 524934 h 541867"/>
              <a:gd name="connsiteX2" fmla="*/ 558799 w 1100667"/>
              <a:gd name="connsiteY2" fmla="*/ 431801 h 541867"/>
              <a:gd name="connsiteX3" fmla="*/ 762000 w 1100667"/>
              <a:gd name="connsiteY3" fmla="*/ 287867 h 541867"/>
              <a:gd name="connsiteX4" fmla="*/ 880533 w 1100667"/>
              <a:gd name="connsiteY4" fmla="*/ 203200 h 541867"/>
              <a:gd name="connsiteX5" fmla="*/ 1016000 w 1100667"/>
              <a:gd name="connsiteY5" fmla="*/ 101600 h 541867"/>
              <a:gd name="connsiteX6" fmla="*/ 1100667 w 1100667"/>
              <a:gd name="connsiteY6" fmla="*/ 0 h 541867"/>
              <a:gd name="connsiteX0" fmla="*/ 0 w 1100667"/>
              <a:gd name="connsiteY0" fmla="*/ 541867 h 541867"/>
              <a:gd name="connsiteX1" fmla="*/ 304800 w 1100667"/>
              <a:gd name="connsiteY1" fmla="*/ 524934 h 541867"/>
              <a:gd name="connsiteX2" fmla="*/ 558799 w 1100667"/>
              <a:gd name="connsiteY2" fmla="*/ 431801 h 541867"/>
              <a:gd name="connsiteX3" fmla="*/ 762000 w 1100667"/>
              <a:gd name="connsiteY3" fmla="*/ 287867 h 541867"/>
              <a:gd name="connsiteX4" fmla="*/ 880533 w 1100667"/>
              <a:gd name="connsiteY4" fmla="*/ 203200 h 541867"/>
              <a:gd name="connsiteX5" fmla="*/ 1100667 w 1100667"/>
              <a:gd name="connsiteY5" fmla="*/ 0 h 541867"/>
              <a:gd name="connsiteX0" fmla="*/ 0 w 795867"/>
              <a:gd name="connsiteY0" fmla="*/ 524934 h 524934"/>
              <a:gd name="connsiteX1" fmla="*/ 253999 w 795867"/>
              <a:gd name="connsiteY1" fmla="*/ 431801 h 524934"/>
              <a:gd name="connsiteX2" fmla="*/ 457200 w 795867"/>
              <a:gd name="connsiteY2" fmla="*/ 287867 h 524934"/>
              <a:gd name="connsiteX3" fmla="*/ 575733 w 795867"/>
              <a:gd name="connsiteY3" fmla="*/ 203200 h 524934"/>
              <a:gd name="connsiteX4" fmla="*/ 795867 w 795867"/>
              <a:gd name="connsiteY4" fmla="*/ 0 h 524934"/>
              <a:gd name="connsiteX0" fmla="*/ 0 w 802972"/>
              <a:gd name="connsiteY0" fmla="*/ 563514 h 563514"/>
              <a:gd name="connsiteX1" fmla="*/ 261104 w 802972"/>
              <a:gd name="connsiteY1" fmla="*/ 431801 h 563514"/>
              <a:gd name="connsiteX2" fmla="*/ 464305 w 802972"/>
              <a:gd name="connsiteY2" fmla="*/ 287867 h 563514"/>
              <a:gd name="connsiteX3" fmla="*/ 582838 w 802972"/>
              <a:gd name="connsiteY3" fmla="*/ 203200 h 563514"/>
              <a:gd name="connsiteX4" fmla="*/ 802972 w 802972"/>
              <a:gd name="connsiteY4" fmla="*/ 0 h 563514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582838 w 802972"/>
              <a:gd name="connsiteY3" fmla="*/ 203200 h 594098"/>
              <a:gd name="connsiteX4" fmla="*/ 802972 w 802972"/>
              <a:gd name="connsiteY4" fmla="*/ 0 h 594098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582838 w 802972"/>
              <a:gd name="connsiteY3" fmla="*/ 203200 h 594098"/>
              <a:gd name="connsiteX4" fmla="*/ 802972 w 802972"/>
              <a:gd name="connsiteY4" fmla="*/ 0 h 594098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582838 w 802972"/>
              <a:gd name="connsiteY3" fmla="*/ 203200 h 594098"/>
              <a:gd name="connsiteX4" fmla="*/ 802972 w 802972"/>
              <a:gd name="connsiteY4" fmla="*/ 0 h 594098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582838 w 802972"/>
              <a:gd name="connsiteY3" fmla="*/ 203200 h 594098"/>
              <a:gd name="connsiteX4" fmla="*/ 802972 w 802972"/>
              <a:gd name="connsiteY4" fmla="*/ 0 h 594098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582838 w 802972"/>
              <a:gd name="connsiteY3" fmla="*/ 203200 h 594098"/>
              <a:gd name="connsiteX4" fmla="*/ 802972 w 802972"/>
              <a:gd name="connsiteY4" fmla="*/ 0 h 594098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602509 w 802972"/>
              <a:gd name="connsiteY3" fmla="*/ 186358 h 594098"/>
              <a:gd name="connsiteX4" fmla="*/ 802972 w 802972"/>
              <a:gd name="connsiteY4" fmla="*/ 0 h 594098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602509 w 802972"/>
              <a:gd name="connsiteY3" fmla="*/ 186358 h 594098"/>
              <a:gd name="connsiteX4" fmla="*/ 802972 w 802972"/>
              <a:gd name="connsiteY4" fmla="*/ 0 h 594098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602509 w 802972"/>
              <a:gd name="connsiteY3" fmla="*/ 186358 h 594098"/>
              <a:gd name="connsiteX4" fmla="*/ 802972 w 802972"/>
              <a:gd name="connsiteY4" fmla="*/ 0 h 594098"/>
              <a:gd name="connsiteX0" fmla="*/ 0 w 781989"/>
              <a:gd name="connsiteY0" fmla="*/ 671445 h 671445"/>
              <a:gd name="connsiteX1" fmla="*/ 261104 w 781989"/>
              <a:gd name="connsiteY1" fmla="*/ 509148 h 671445"/>
              <a:gd name="connsiteX2" fmla="*/ 464305 w 781989"/>
              <a:gd name="connsiteY2" fmla="*/ 365214 h 671445"/>
              <a:gd name="connsiteX3" fmla="*/ 602509 w 781989"/>
              <a:gd name="connsiteY3" fmla="*/ 263705 h 671445"/>
              <a:gd name="connsiteX4" fmla="*/ 781989 w 781989"/>
              <a:gd name="connsiteY4" fmla="*/ 0 h 671445"/>
              <a:gd name="connsiteX0" fmla="*/ 0 w 781989"/>
              <a:gd name="connsiteY0" fmla="*/ 671445 h 671445"/>
              <a:gd name="connsiteX1" fmla="*/ 261104 w 781989"/>
              <a:gd name="connsiteY1" fmla="*/ 509148 h 671445"/>
              <a:gd name="connsiteX2" fmla="*/ 464305 w 781989"/>
              <a:gd name="connsiteY2" fmla="*/ 365214 h 671445"/>
              <a:gd name="connsiteX3" fmla="*/ 602509 w 781989"/>
              <a:gd name="connsiteY3" fmla="*/ 263705 h 671445"/>
              <a:gd name="connsiteX4" fmla="*/ 781989 w 781989"/>
              <a:gd name="connsiteY4" fmla="*/ 0 h 671445"/>
              <a:gd name="connsiteX0" fmla="*/ 0 w 781989"/>
              <a:gd name="connsiteY0" fmla="*/ 671445 h 671445"/>
              <a:gd name="connsiteX1" fmla="*/ 261104 w 781989"/>
              <a:gd name="connsiteY1" fmla="*/ 509148 h 671445"/>
              <a:gd name="connsiteX2" fmla="*/ 464305 w 781989"/>
              <a:gd name="connsiteY2" fmla="*/ 365214 h 671445"/>
              <a:gd name="connsiteX3" fmla="*/ 602509 w 781989"/>
              <a:gd name="connsiteY3" fmla="*/ 263705 h 671445"/>
              <a:gd name="connsiteX4" fmla="*/ 781989 w 781989"/>
              <a:gd name="connsiteY4" fmla="*/ 0 h 671445"/>
              <a:gd name="connsiteX0" fmla="*/ 0 w 781989"/>
              <a:gd name="connsiteY0" fmla="*/ 671445 h 671445"/>
              <a:gd name="connsiteX1" fmla="*/ 261104 w 781989"/>
              <a:gd name="connsiteY1" fmla="*/ 509148 h 671445"/>
              <a:gd name="connsiteX2" fmla="*/ 464305 w 781989"/>
              <a:gd name="connsiteY2" fmla="*/ 365214 h 671445"/>
              <a:gd name="connsiteX3" fmla="*/ 602509 w 781989"/>
              <a:gd name="connsiteY3" fmla="*/ 263705 h 671445"/>
              <a:gd name="connsiteX4" fmla="*/ 781989 w 781989"/>
              <a:gd name="connsiteY4" fmla="*/ 0 h 671445"/>
              <a:gd name="connsiteX0" fmla="*/ 0 w 781988"/>
              <a:gd name="connsiteY0" fmla="*/ 801186 h 801186"/>
              <a:gd name="connsiteX1" fmla="*/ 261104 w 781988"/>
              <a:gd name="connsiteY1" fmla="*/ 638889 h 801186"/>
              <a:gd name="connsiteX2" fmla="*/ 464305 w 781988"/>
              <a:gd name="connsiteY2" fmla="*/ 494955 h 801186"/>
              <a:gd name="connsiteX3" fmla="*/ 602509 w 781988"/>
              <a:gd name="connsiteY3" fmla="*/ 393446 h 801186"/>
              <a:gd name="connsiteX4" fmla="*/ 781988 w 781988"/>
              <a:gd name="connsiteY4" fmla="*/ 0 h 801186"/>
              <a:gd name="connsiteX0" fmla="*/ 0 w 792480"/>
              <a:gd name="connsiteY0" fmla="*/ 671443 h 671443"/>
              <a:gd name="connsiteX1" fmla="*/ 261104 w 792480"/>
              <a:gd name="connsiteY1" fmla="*/ 509146 h 671443"/>
              <a:gd name="connsiteX2" fmla="*/ 464305 w 792480"/>
              <a:gd name="connsiteY2" fmla="*/ 365212 h 671443"/>
              <a:gd name="connsiteX3" fmla="*/ 602509 w 792480"/>
              <a:gd name="connsiteY3" fmla="*/ 263703 h 671443"/>
              <a:gd name="connsiteX4" fmla="*/ 792480 w 792480"/>
              <a:gd name="connsiteY4" fmla="*/ 0 h 671443"/>
              <a:gd name="connsiteX0" fmla="*/ 0 w 792480"/>
              <a:gd name="connsiteY0" fmla="*/ 671443 h 671443"/>
              <a:gd name="connsiteX1" fmla="*/ 261104 w 792480"/>
              <a:gd name="connsiteY1" fmla="*/ 509146 h 671443"/>
              <a:gd name="connsiteX2" fmla="*/ 464305 w 792480"/>
              <a:gd name="connsiteY2" fmla="*/ 365212 h 671443"/>
              <a:gd name="connsiteX3" fmla="*/ 602509 w 792480"/>
              <a:gd name="connsiteY3" fmla="*/ 263703 h 671443"/>
              <a:gd name="connsiteX4" fmla="*/ 792480 w 792480"/>
              <a:gd name="connsiteY4" fmla="*/ 0 h 671443"/>
              <a:gd name="connsiteX0" fmla="*/ 0 w 792480"/>
              <a:gd name="connsiteY0" fmla="*/ 671443 h 671443"/>
              <a:gd name="connsiteX1" fmla="*/ 261104 w 792480"/>
              <a:gd name="connsiteY1" fmla="*/ 509146 h 671443"/>
              <a:gd name="connsiteX2" fmla="*/ 464305 w 792480"/>
              <a:gd name="connsiteY2" fmla="*/ 365212 h 671443"/>
              <a:gd name="connsiteX3" fmla="*/ 602509 w 792480"/>
              <a:gd name="connsiteY3" fmla="*/ 263703 h 671443"/>
              <a:gd name="connsiteX4" fmla="*/ 792480 w 792480"/>
              <a:gd name="connsiteY4" fmla="*/ 0 h 671443"/>
              <a:gd name="connsiteX0" fmla="*/ 0 w 792480"/>
              <a:gd name="connsiteY0" fmla="*/ 671443 h 671443"/>
              <a:gd name="connsiteX1" fmla="*/ 261104 w 792480"/>
              <a:gd name="connsiteY1" fmla="*/ 509146 h 671443"/>
              <a:gd name="connsiteX2" fmla="*/ 464305 w 792480"/>
              <a:gd name="connsiteY2" fmla="*/ 365212 h 671443"/>
              <a:gd name="connsiteX3" fmla="*/ 618246 w 792480"/>
              <a:gd name="connsiteY3" fmla="*/ 276179 h 671443"/>
              <a:gd name="connsiteX4" fmla="*/ 792480 w 792480"/>
              <a:gd name="connsiteY4" fmla="*/ 0 h 671443"/>
              <a:gd name="connsiteX0" fmla="*/ 0 w 792480"/>
              <a:gd name="connsiteY0" fmla="*/ 671443 h 671443"/>
              <a:gd name="connsiteX1" fmla="*/ 261104 w 792480"/>
              <a:gd name="connsiteY1" fmla="*/ 509146 h 671443"/>
              <a:gd name="connsiteX2" fmla="*/ 464305 w 792480"/>
              <a:gd name="connsiteY2" fmla="*/ 365212 h 671443"/>
              <a:gd name="connsiteX3" fmla="*/ 654965 w 792480"/>
              <a:gd name="connsiteY3" fmla="*/ 248735 h 671443"/>
              <a:gd name="connsiteX4" fmla="*/ 792480 w 792480"/>
              <a:gd name="connsiteY4" fmla="*/ 0 h 671443"/>
              <a:gd name="connsiteX0" fmla="*/ 0 w 792480"/>
              <a:gd name="connsiteY0" fmla="*/ 671443 h 671443"/>
              <a:gd name="connsiteX1" fmla="*/ 261104 w 792480"/>
              <a:gd name="connsiteY1" fmla="*/ 509146 h 671443"/>
              <a:gd name="connsiteX2" fmla="*/ 464305 w 792480"/>
              <a:gd name="connsiteY2" fmla="*/ 365212 h 671443"/>
              <a:gd name="connsiteX3" fmla="*/ 633982 w 792480"/>
              <a:gd name="connsiteY3" fmla="*/ 286162 h 671443"/>
              <a:gd name="connsiteX4" fmla="*/ 792480 w 792480"/>
              <a:gd name="connsiteY4" fmla="*/ 0 h 671443"/>
              <a:gd name="connsiteX0" fmla="*/ 0 w 792480"/>
              <a:gd name="connsiteY0" fmla="*/ 671443 h 671443"/>
              <a:gd name="connsiteX1" fmla="*/ 261104 w 792480"/>
              <a:gd name="connsiteY1" fmla="*/ 509146 h 671443"/>
              <a:gd name="connsiteX2" fmla="*/ 464305 w 792480"/>
              <a:gd name="connsiteY2" fmla="*/ 365212 h 671443"/>
              <a:gd name="connsiteX3" fmla="*/ 723159 w 792480"/>
              <a:gd name="connsiteY3" fmla="*/ 223787 h 671443"/>
              <a:gd name="connsiteX4" fmla="*/ 792480 w 792480"/>
              <a:gd name="connsiteY4" fmla="*/ 0 h 671443"/>
              <a:gd name="connsiteX0" fmla="*/ 0 w 792480"/>
              <a:gd name="connsiteY0" fmla="*/ 671443 h 671443"/>
              <a:gd name="connsiteX1" fmla="*/ 261104 w 792480"/>
              <a:gd name="connsiteY1" fmla="*/ 509146 h 671443"/>
              <a:gd name="connsiteX2" fmla="*/ 464305 w 792480"/>
              <a:gd name="connsiteY2" fmla="*/ 365212 h 671443"/>
              <a:gd name="connsiteX3" fmla="*/ 681193 w 792480"/>
              <a:gd name="connsiteY3" fmla="*/ 223788 h 671443"/>
              <a:gd name="connsiteX4" fmla="*/ 792480 w 792480"/>
              <a:gd name="connsiteY4" fmla="*/ 0 h 671443"/>
              <a:gd name="connsiteX0" fmla="*/ 0 w 792480"/>
              <a:gd name="connsiteY0" fmla="*/ 671443 h 671443"/>
              <a:gd name="connsiteX1" fmla="*/ 261104 w 792480"/>
              <a:gd name="connsiteY1" fmla="*/ 509146 h 671443"/>
              <a:gd name="connsiteX2" fmla="*/ 464305 w 792480"/>
              <a:gd name="connsiteY2" fmla="*/ 365212 h 671443"/>
              <a:gd name="connsiteX3" fmla="*/ 681193 w 792480"/>
              <a:gd name="connsiteY3" fmla="*/ 223788 h 671443"/>
              <a:gd name="connsiteX4" fmla="*/ 792480 w 792480"/>
              <a:gd name="connsiteY4" fmla="*/ 0 h 671443"/>
              <a:gd name="connsiteX0" fmla="*/ 0 w 792480"/>
              <a:gd name="connsiteY0" fmla="*/ 671443 h 671443"/>
              <a:gd name="connsiteX1" fmla="*/ 261104 w 792480"/>
              <a:gd name="connsiteY1" fmla="*/ 509146 h 671443"/>
              <a:gd name="connsiteX2" fmla="*/ 464305 w 792480"/>
              <a:gd name="connsiteY2" fmla="*/ 365212 h 671443"/>
              <a:gd name="connsiteX3" fmla="*/ 702175 w 792480"/>
              <a:gd name="connsiteY3" fmla="*/ 231275 h 671443"/>
              <a:gd name="connsiteX4" fmla="*/ 792480 w 792480"/>
              <a:gd name="connsiteY4" fmla="*/ 0 h 671443"/>
              <a:gd name="connsiteX0" fmla="*/ 0 w 792480"/>
              <a:gd name="connsiteY0" fmla="*/ 671443 h 671443"/>
              <a:gd name="connsiteX1" fmla="*/ 261104 w 792480"/>
              <a:gd name="connsiteY1" fmla="*/ 509146 h 671443"/>
              <a:gd name="connsiteX2" fmla="*/ 464305 w 792480"/>
              <a:gd name="connsiteY2" fmla="*/ 365212 h 671443"/>
              <a:gd name="connsiteX3" fmla="*/ 702175 w 792480"/>
              <a:gd name="connsiteY3" fmla="*/ 231275 h 671443"/>
              <a:gd name="connsiteX4" fmla="*/ 792480 w 792480"/>
              <a:gd name="connsiteY4" fmla="*/ 0 h 671443"/>
              <a:gd name="connsiteX0" fmla="*/ 0 w 792480"/>
              <a:gd name="connsiteY0" fmla="*/ 671443 h 671443"/>
              <a:gd name="connsiteX1" fmla="*/ 261104 w 792480"/>
              <a:gd name="connsiteY1" fmla="*/ 509146 h 671443"/>
              <a:gd name="connsiteX2" fmla="*/ 464305 w 792480"/>
              <a:gd name="connsiteY2" fmla="*/ 365212 h 671443"/>
              <a:gd name="connsiteX3" fmla="*/ 702175 w 792480"/>
              <a:gd name="connsiteY3" fmla="*/ 231275 h 671443"/>
              <a:gd name="connsiteX4" fmla="*/ 792480 w 792480"/>
              <a:gd name="connsiteY4" fmla="*/ 0 h 671443"/>
              <a:gd name="connsiteX0" fmla="*/ 0 w 792480"/>
              <a:gd name="connsiteY0" fmla="*/ 671443 h 671443"/>
              <a:gd name="connsiteX1" fmla="*/ 261104 w 792480"/>
              <a:gd name="connsiteY1" fmla="*/ 509146 h 671443"/>
              <a:gd name="connsiteX2" fmla="*/ 464305 w 792480"/>
              <a:gd name="connsiteY2" fmla="*/ 365212 h 671443"/>
              <a:gd name="connsiteX3" fmla="*/ 702175 w 792480"/>
              <a:gd name="connsiteY3" fmla="*/ 231275 h 671443"/>
              <a:gd name="connsiteX4" fmla="*/ 754575 w 792480"/>
              <a:gd name="connsiteY4" fmla="*/ 151850 h 671443"/>
              <a:gd name="connsiteX5" fmla="*/ 792480 w 792480"/>
              <a:gd name="connsiteY5" fmla="*/ 0 h 671443"/>
              <a:gd name="connsiteX0" fmla="*/ 0 w 792480"/>
              <a:gd name="connsiteY0" fmla="*/ 671443 h 671443"/>
              <a:gd name="connsiteX1" fmla="*/ 261104 w 792480"/>
              <a:gd name="connsiteY1" fmla="*/ 509146 h 671443"/>
              <a:gd name="connsiteX2" fmla="*/ 464305 w 792480"/>
              <a:gd name="connsiteY2" fmla="*/ 365212 h 671443"/>
              <a:gd name="connsiteX3" fmla="*/ 702175 w 792480"/>
              <a:gd name="connsiteY3" fmla="*/ 231275 h 671443"/>
              <a:gd name="connsiteX4" fmla="*/ 765066 w 792480"/>
              <a:gd name="connsiteY4" fmla="*/ 156842 h 671443"/>
              <a:gd name="connsiteX5" fmla="*/ 792480 w 792480"/>
              <a:gd name="connsiteY5" fmla="*/ 0 h 671443"/>
              <a:gd name="connsiteX0" fmla="*/ 0 w 792480"/>
              <a:gd name="connsiteY0" fmla="*/ 671443 h 671443"/>
              <a:gd name="connsiteX1" fmla="*/ 261104 w 792480"/>
              <a:gd name="connsiteY1" fmla="*/ 509146 h 671443"/>
              <a:gd name="connsiteX2" fmla="*/ 464305 w 792480"/>
              <a:gd name="connsiteY2" fmla="*/ 365212 h 671443"/>
              <a:gd name="connsiteX3" fmla="*/ 702175 w 792480"/>
              <a:gd name="connsiteY3" fmla="*/ 231275 h 671443"/>
              <a:gd name="connsiteX4" fmla="*/ 728346 w 792480"/>
              <a:gd name="connsiteY4" fmla="*/ 179299 h 671443"/>
              <a:gd name="connsiteX5" fmla="*/ 792480 w 792480"/>
              <a:gd name="connsiteY5" fmla="*/ 0 h 671443"/>
              <a:gd name="connsiteX0" fmla="*/ 0 w 792480"/>
              <a:gd name="connsiteY0" fmla="*/ 671443 h 671443"/>
              <a:gd name="connsiteX1" fmla="*/ 261104 w 792480"/>
              <a:gd name="connsiteY1" fmla="*/ 509146 h 671443"/>
              <a:gd name="connsiteX2" fmla="*/ 464305 w 792480"/>
              <a:gd name="connsiteY2" fmla="*/ 365212 h 671443"/>
              <a:gd name="connsiteX3" fmla="*/ 602506 w 792480"/>
              <a:gd name="connsiteY3" fmla="*/ 276188 h 671443"/>
              <a:gd name="connsiteX4" fmla="*/ 728346 w 792480"/>
              <a:gd name="connsiteY4" fmla="*/ 179299 h 671443"/>
              <a:gd name="connsiteX5" fmla="*/ 792480 w 792480"/>
              <a:gd name="connsiteY5" fmla="*/ 0 h 671443"/>
              <a:gd name="connsiteX0" fmla="*/ 0 w 792480"/>
              <a:gd name="connsiteY0" fmla="*/ 671443 h 671443"/>
              <a:gd name="connsiteX1" fmla="*/ 261104 w 792480"/>
              <a:gd name="connsiteY1" fmla="*/ 509146 h 671443"/>
              <a:gd name="connsiteX2" fmla="*/ 464305 w 792480"/>
              <a:gd name="connsiteY2" fmla="*/ 365212 h 671443"/>
              <a:gd name="connsiteX3" fmla="*/ 602506 w 792480"/>
              <a:gd name="connsiteY3" fmla="*/ 276188 h 671443"/>
              <a:gd name="connsiteX4" fmla="*/ 728346 w 792480"/>
              <a:gd name="connsiteY4" fmla="*/ 179299 h 671443"/>
              <a:gd name="connsiteX5" fmla="*/ 792480 w 792480"/>
              <a:gd name="connsiteY5" fmla="*/ 0 h 671443"/>
              <a:gd name="connsiteX0" fmla="*/ 0 w 792480"/>
              <a:gd name="connsiteY0" fmla="*/ 671443 h 671443"/>
              <a:gd name="connsiteX1" fmla="*/ 261104 w 792480"/>
              <a:gd name="connsiteY1" fmla="*/ 509146 h 671443"/>
              <a:gd name="connsiteX2" fmla="*/ 464305 w 792480"/>
              <a:gd name="connsiteY2" fmla="*/ 365212 h 671443"/>
              <a:gd name="connsiteX3" fmla="*/ 602506 w 792480"/>
              <a:gd name="connsiteY3" fmla="*/ 276188 h 671443"/>
              <a:gd name="connsiteX4" fmla="*/ 728346 w 792480"/>
              <a:gd name="connsiteY4" fmla="*/ 179299 h 671443"/>
              <a:gd name="connsiteX5" fmla="*/ 792480 w 792480"/>
              <a:gd name="connsiteY5" fmla="*/ 0 h 671443"/>
              <a:gd name="connsiteX0" fmla="*/ 0 w 792480"/>
              <a:gd name="connsiteY0" fmla="*/ 671443 h 671443"/>
              <a:gd name="connsiteX1" fmla="*/ 261104 w 792480"/>
              <a:gd name="connsiteY1" fmla="*/ 509146 h 671443"/>
              <a:gd name="connsiteX2" fmla="*/ 464305 w 792480"/>
              <a:gd name="connsiteY2" fmla="*/ 365212 h 671443"/>
              <a:gd name="connsiteX3" fmla="*/ 602506 w 792480"/>
              <a:gd name="connsiteY3" fmla="*/ 276188 h 671443"/>
              <a:gd name="connsiteX4" fmla="*/ 792480 w 792480"/>
              <a:gd name="connsiteY4" fmla="*/ 0 h 671443"/>
              <a:gd name="connsiteX0" fmla="*/ 0 w 792480"/>
              <a:gd name="connsiteY0" fmla="*/ 671443 h 671443"/>
              <a:gd name="connsiteX1" fmla="*/ 261104 w 792480"/>
              <a:gd name="connsiteY1" fmla="*/ 509146 h 671443"/>
              <a:gd name="connsiteX2" fmla="*/ 464305 w 792480"/>
              <a:gd name="connsiteY2" fmla="*/ 365212 h 671443"/>
              <a:gd name="connsiteX3" fmla="*/ 660210 w 792480"/>
              <a:gd name="connsiteY3" fmla="*/ 191358 h 671443"/>
              <a:gd name="connsiteX4" fmla="*/ 792480 w 792480"/>
              <a:gd name="connsiteY4" fmla="*/ 0 h 671443"/>
              <a:gd name="connsiteX0" fmla="*/ 0 w 792480"/>
              <a:gd name="connsiteY0" fmla="*/ 671443 h 671443"/>
              <a:gd name="connsiteX1" fmla="*/ 261104 w 792480"/>
              <a:gd name="connsiteY1" fmla="*/ 509146 h 671443"/>
              <a:gd name="connsiteX2" fmla="*/ 464305 w 792480"/>
              <a:gd name="connsiteY2" fmla="*/ 365212 h 671443"/>
              <a:gd name="connsiteX3" fmla="*/ 654963 w 792480"/>
              <a:gd name="connsiteY3" fmla="*/ 233775 h 671443"/>
              <a:gd name="connsiteX4" fmla="*/ 792480 w 792480"/>
              <a:gd name="connsiteY4" fmla="*/ 0 h 671443"/>
              <a:gd name="connsiteX0" fmla="*/ 0 w 792480"/>
              <a:gd name="connsiteY0" fmla="*/ 671443 h 671443"/>
              <a:gd name="connsiteX1" fmla="*/ 261104 w 792480"/>
              <a:gd name="connsiteY1" fmla="*/ 509146 h 671443"/>
              <a:gd name="connsiteX2" fmla="*/ 464305 w 792480"/>
              <a:gd name="connsiteY2" fmla="*/ 365212 h 671443"/>
              <a:gd name="connsiteX3" fmla="*/ 649718 w 792480"/>
              <a:gd name="connsiteY3" fmla="*/ 221302 h 671443"/>
              <a:gd name="connsiteX4" fmla="*/ 792480 w 792480"/>
              <a:gd name="connsiteY4" fmla="*/ 0 h 671443"/>
              <a:gd name="connsiteX0" fmla="*/ 0 w 792480"/>
              <a:gd name="connsiteY0" fmla="*/ 671443 h 671443"/>
              <a:gd name="connsiteX1" fmla="*/ 261104 w 792480"/>
              <a:gd name="connsiteY1" fmla="*/ 509146 h 671443"/>
              <a:gd name="connsiteX2" fmla="*/ 459059 w 792480"/>
              <a:gd name="connsiteY2" fmla="*/ 397649 h 671443"/>
              <a:gd name="connsiteX3" fmla="*/ 649718 w 792480"/>
              <a:gd name="connsiteY3" fmla="*/ 221302 h 671443"/>
              <a:gd name="connsiteX4" fmla="*/ 792480 w 792480"/>
              <a:gd name="connsiteY4" fmla="*/ 0 h 671443"/>
              <a:gd name="connsiteX0" fmla="*/ 0 w 792480"/>
              <a:gd name="connsiteY0" fmla="*/ 671443 h 671443"/>
              <a:gd name="connsiteX1" fmla="*/ 234874 w 792480"/>
              <a:gd name="connsiteY1" fmla="*/ 534098 h 671443"/>
              <a:gd name="connsiteX2" fmla="*/ 459059 w 792480"/>
              <a:gd name="connsiteY2" fmla="*/ 397649 h 671443"/>
              <a:gd name="connsiteX3" fmla="*/ 649718 w 792480"/>
              <a:gd name="connsiteY3" fmla="*/ 221302 h 671443"/>
              <a:gd name="connsiteX4" fmla="*/ 792480 w 792480"/>
              <a:gd name="connsiteY4" fmla="*/ 0 h 671443"/>
              <a:gd name="connsiteX0" fmla="*/ 0 w 792480"/>
              <a:gd name="connsiteY0" fmla="*/ 671443 h 671443"/>
              <a:gd name="connsiteX1" fmla="*/ 234874 w 792480"/>
              <a:gd name="connsiteY1" fmla="*/ 534098 h 671443"/>
              <a:gd name="connsiteX2" fmla="*/ 459059 w 792480"/>
              <a:gd name="connsiteY2" fmla="*/ 397649 h 671443"/>
              <a:gd name="connsiteX3" fmla="*/ 649718 w 792480"/>
              <a:gd name="connsiteY3" fmla="*/ 221302 h 671443"/>
              <a:gd name="connsiteX4" fmla="*/ 758442 w 792480"/>
              <a:gd name="connsiteY4" fmla="*/ 56282 h 671443"/>
              <a:gd name="connsiteX5" fmla="*/ 792480 w 792480"/>
              <a:gd name="connsiteY5" fmla="*/ 0 h 671443"/>
              <a:gd name="connsiteX0" fmla="*/ 0 w 792479"/>
              <a:gd name="connsiteY0" fmla="*/ 733818 h 733818"/>
              <a:gd name="connsiteX1" fmla="*/ 234874 w 792479"/>
              <a:gd name="connsiteY1" fmla="*/ 596473 h 733818"/>
              <a:gd name="connsiteX2" fmla="*/ 459059 w 792479"/>
              <a:gd name="connsiteY2" fmla="*/ 460024 h 733818"/>
              <a:gd name="connsiteX3" fmla="*/ 649718 w 792479"/>
              <a:gd name="connsiteY3" fmla="*/ 283677 h 733818"/>
              <a:gd name="connsiteX4" fmla="*/ 758442 w 792479"/>
              <a:gd name="connsiteY4" fmla="*/ 118657 h 733818"/>
              <a:gd name="connsiteX5" fmla="*/ 792479 w 792479"/>
              <a:gd name="connsiteY5" fmla="*/ 0 h 733818"/>
              <a:gd name="connsiteX0" fmla="*/ 0 w 979526"/>
              <a:gd name="connsiteY0" fmla="*/ 580533 h 600180"/>
              <a:gd name="connsiteX1" fmla="*/ 421921 w 979526"/>
              <a:gd name="connsiteY1" fmla="*/ 596473 h 600180"/>
              <a:gd name="connsiteX2" fmla="*/ 646106 w 979526"/>
              <a:gd name="connsiteY2" fmla="*/ 460024 h 600180"/>
              <a:gd name="connsiteX3" fmla="*/ 836765 w 979526"/>
              <a:gd name="connsiteY3" fmla="*/ 283677 h 600180"/>
              <a:gd name="connsiteX4" fmla="*/ 945489 w 979526"/>
              <a:gd name="connsiteY4" fmla="*/ 118657 h 600180"/>
              <a:gd name="connsiteX5" fmla="*/ 979526 w 979526"/>
              <a:gd name="connsiteY5" fmla="*/ 0 h 600180"/>
              <a:gd name="connsiteX0" fmla="*/ 0 w 979526"/>
              <a:gd name="connsiteY0" fmla="*/ 580533 h 616274"/>
              <a:gd name="connsiteX1" fmla="*/ 421921 w 979526"/>
              <a:gd name="connsiteY1" fmla="*/ 596473 h 616274"/>
              <a:gd name="connsiteX2" fmla="*/ 646106 w 979526"/>
              <a:gd name="connsiteY2" fmla="*/ 460024 h 616274"/>
              <a:gd name="connsiteX3" fmla="*/ 836765 w 979526"/>
              <a:gd name="connsiteY3" fmla="*/ 283677 h 616274"/>
              <a:gd name="connsiteX4" fmla="*/ 945489 w 979526"/>
              <a:gd name="connsiteY4" fmla="*/ 118657 h 616274"/>
              <a:gd name="connsiteX5" fmla="*/ 979526 w 979526"/>
              <a:gd name="connsiteY5" fmla="*/ 0 h 616274"/>
              <a:gd name="connsiteX0" fmla="*/ 0 w 945489"/>
              <a:gd name="connsiteY0" fmla="*/ 461876 h 497617"/>
              <a:gd name="connsiteX1" fmla="*/ 421921 w 945489"/>
              <a:gd name="connsiteY1" fmla="*/ 477816 h 497617"/>
              <a:gd name="connsiteX2" fmla="*/ 646106 w 945489"/>
              <a:gd name="connsiteY2" fmla="*/ 341367 h 497617"/>
              <a:gd name="connsiteX3" fmla="*/ 836765 w 945489"/>
              <a:gd name="connsiteY3" fmla="*/ 165020 h 497617"/>
              <a:gd name="connsiteX4" fmla="*/ 945489 w 945489"/>
              <a:gd name="connsiteY4" fmla="*/ 0 h 497617"/>
              <a:gd name="connsiteX0" fmla="*/ 0 w 945489"/>
              <a:gd name="connsiteY0" fmla="*/ 461876 h 590137"/>
              <a:gd name="connsiteX1" fmla="*/ 401138 w 945489"/>
              <a:gd name="connsiteY1" fmla="*/ 587308 h 590137"/>
              <a:gd name="connsiteX2" fmla="*/ 646106 w 945489"/>
              <a:gd name="connsiteY2" fmla="*/ 341367 h 590137"/>
              <a:gd name="connsiteX3" fmla="*/ 836765 w 945489"/>
              <a:gd name="connsiteY3" fmla="*/ 165020 h 590137"/>
              <a:gd name="connsiteX4" fmla="*/ 945489 w 945489"/>
              <a:gd name="connsiteY4" fmla="*/ 0 h 590137"/>
              <a:gd name="connsiteX0" fmla="*/ 0 w 945489"/>
              <a:gd name="connsiteY0" fmla="*/ 461876 h 628044"/>
              <a:gd name="connsiteX1" fmla="*/ 401138 w 945489"/>
              <a:gd name="connsiteY1" fmla="*/ 587308 h 628044"/>
              <a:gd name="connsiteX2" fmla="*/ 701526 w 945489"/>
              <a:gd name="connsiteY2" fmla="*/ 593194 h 628044"/>
              <a:gd name="connsiteX3" fmla="*/ 836765 w 945489"/>
              <a:gd name="connsiteY3" fmla="*/ 165020 h 628044"/>
              <a:gd name="connsiteX4" fmla="*/ 945489 w 945489"/>
              <a:gd name="connsiteY4" fmla="*/ 0 h 628044"/>
              <a:gd name="connsiteX0" fmla="*/ 0 w 945489"/>
              <a:gd name="connsiteY0" fmla="*/ 461876 h 602269"/>
              <a:gd name="connsiteX1" fmla="*/ 401138 w 945489"/>
              <a:gd name="connsiteY1" fmla="*/ 587308 h 602269"/>
              <a:gd name="connsiteX2" fmla="*/ 701526 w 945489"/>
              <a:gd name="connsiteY2" fmla="*/ 593194 h 602269"/>
              <a:gd name="connsiteX3" fmla="*/ 864476 w 945489"/>
              <a:gd name="connsiteY3" fmla="*/ 526338 h 602269"/>
              <a:gd name="connsiteX4" fmla="*/ 945489 w 945489"/>
              <a:gd name="connsiteY4" fmla="*/ 0 h 602269"/>
              <a:gd name="connsiteX0" fmla="*/ 0 w 980126"/>
              <a:gd name="connsiteY0" fmla="*/ 56762 h 197155"/>
              <a:gd name="connsiteX1" fmla="*/ 401138 w 980126"/>
              <a:gd name="connsiteY1" fmla="*/ 182194 h 197155"/>
              <a:gd name="connsiteX2" fmla="*/ 701526 w 980126"/>
              <a:gd name="connsiteY2" fmla="*/ 188080 h 197155"/>
              <a:gd name="connsiteX3" fmla="*/ 864476 w 980126"/>
              <a:gd name="connsiteY3" fmla="*/ 121224 h 197155"/>
              <a:gd name="connsiteX4" fmla="*/ 980126 w 980126"/>
              <a:gd name="connsiteY4" fmla="*/ 0 h 197155"/>
              <a:gd name="connsiteX0" fmla="*/ 0 w 1063258"/>
              <a:gd name="connsiteY0" fmla="*/ 0 h 327681"/>
              <a:gd name="connsiteX1" fmla="*/ 484270 w 1063258"/>
              <a:gd name="connsiteY1" fmla="*/ 300614 h 327681"/>
              <a:gd name="connsiteX2" fmla="*/ 784658 w 1063258"/>
              <a:gd name="connsiteY2" fmla="*/ 306500 h 327681"/>
              <a:gd name="connsiteX3" fmla="*/ 947608 w 1063258"/>
              <a:gd name="connsiteY3" fmla="*/ 239644 h 327681"/>
              <a:gd name="connsiteX4" fmla="*/ 1063258 w 1063258"/>
              <a:gd name="connsiteY4" fmla="*/ 118420 h 327681"/>
              <a:gd name="connsiteX0" fmla="*/ 0 w 1063258"/>
              <a:gd name="connsiteY0" fmla="*/ 0 h 327680"/>
              <a:gd name="connsiteX1" fmla="*/ 484270 w 1063258"/>
              <a:gd name="connsiteY1" fmla="*/ 300614 h 327680"/>
              <a:gd name="connsiteX2" fmla="*/ 784658 w 1063258"/>
              <a:gd name="connsiteY2" fmla="*/ 306500 h 327680"/>
              <a:gd name="connsiteX3" fmla="*/ 947608 w 1063258"/>
              <a:gd name="connsiteY3" fmla="*/ 239644 h 327680"/>
              <a:gd name="connsiteX4" fmla="*/ 1063258 w 1063258"/>
              <a:gd name="connsiteY4" fmla="*/ 118420 h 327680"/>
              <a:gd name="connsiteX0" fmla="*/ 0 w 1063258"/>
              <a:gd name="connsiteY0" fmla="*/ 0 h 334191"/>
              <a:gd name="connsiteX1" fmla="*/ 484270 w 1063258"/>
              <a:gd name="connsiteY1" fmla="*/ 300614 h 334191"/>
              <a:gd name="connsiteX2" fmla="*/ 784658 w 1063258"/>
              <a:gd name="connsiteY2" fmla="*/ 306500 h 334191"/>
              <a:gd name="connsiteX3" fmla="*/ 1063258 w 1063258"/>
              <a:gd name="connsiteY3" fmla="*/ 118420 h 334191"/>
              <a:gd name="connsiteX0" fmla="*/ 0 w 1063258"/>
              <a:gd name="connsiteY0" fmla="*/ 0 h 384325"/>
              <a:gd name="connsiteX1" fmla="*/ 435776 w 1063258"/>
              <a:gd name="connsiteY1" fmla="*/ 366310 h 384325"/>
              <a:gd name="connsiteX2" fmla="*/ 784658 w 1063258"/>
              <a:gd name="connsiteY2" fmla="*/ 306500 h 384325"/>
              <a:gd name="connsiteX3" fmla="*/ 1063258 w 1063258"/>
              <a:gd name="connsiteY3" fmla="*/ 118420 h 384325"/>
              <a:gd name="connsiteX0" fmla="*/ 0 w 1063258"/>
              <a:gd name="connsiteY0" fmla="*/ 0 h 421185"/>
              <a:gd name="connsiteX1" fmla="*/ 435776 w 1063258"/>
              <a:gd name="connsiteY1" fmla="*/ 366310 h 421185"/>
              <a:gd name="connsiteX2" fmla="*/ 853935 w 1063258"/>
              <a:gd name="connsiteY2" fmla="*/ 394095 h 421185"/>
              <a:gd name="connsiteX3" fmla="*/ 1063258 w 1063258"/>
              <a:gd name="connsiteY3" fmla="*/ 118420 h 421185"/>
              <a:gd name="connsiteX0" fmla="*/ 0 w 1146389"/>
              <a:gd name="connsiteY0" fmla="*/ 0 h 418135"/>
              <a:gd name="connsiteX1" fmla="*/ 435776 w 1146389"/>
              <a:gd name="connsiteY1" fmla="*/ 366310 h 418135"/>
              <a:gd name="connsiteX2" fmla="*/ 853935 w 1146389"/>
              <a:gd name="connsiteY2" fmla="*/ 394095 h 418135"/>
              <a:gd name="connsiteX3" fmla="*/ 1146389 w 1146389"/>
              <a:gd name="connsiteY3" fmla="*/ 162217 h 418135"/>
              <a:gd name="connsiteX0" fmla="*/ 0 w 1146389"/>
              <a:gd name="connsiteY0" fmla="*/ 0 h 418135"/>
              <a:gd name="connsiteX1" fmla="*/ 435776 w 1146389"/>
              <a:gd name="connsiteY1" fmla="*/ 366310 h 418135"/>
              <a:gd name="connsiteX2" fmla="*/ 853935 w 1146389"/>
              <a:gd name="connsiteY2" fmla="*/ 394095 h 418135"/>
              <a:gd name="connsiteX3" fmla="*/ 1146389 w 1146389"/>
              <a:gd name="connsiteY3" fmla="*/ 162217 h 418135"/>
              <a:gd name="connsiteX0" fmla="*/ 0 w 1146389"/>
              <a:gd name="connsiteY0" fmla="*/ 0 h 720394"/>
              <a:gd name="connsiteX1" fmla="*/ 435776 w 1146389"/>
              <a:gd name="connsiteY1" fmla="*/ 650980 h 720394"/>
              <a:gd name="connsiteX2" fmla="*/ 853935 w 1146389"/>
              <a:gd name="connsiteY2" fmla="*/ 678765 h 720394"/>
              <a:gd name="connsiteX3" fmla="*/ 1146389 w 1146389"/>
              <a:gd name="connsiteY3" fmla="*/ 446887 h 720394"/>
              <a:gd name="connsiteX0" fmla="*/ 0 w 1146389"/>
              <a:gd name="connsiteY0" fmla="*/ 0 h 732545"/>
              <a:gd name="connsiteX1" fmla="*/ 435776 w 1146389"/>
              <a:gd name="connsiteY1" fmla="*/ 650980 h 732545"/>
              <a:gd name="connsiteX2" fmla="*/ 888573 w 1146389"/>
              <a:gd name="connsiteY2" fmla="*/ 700666 h 732545"/>
              <a:gd name="connsiteX3" fmla="*/ 1146389 w 1146389"/>
              <a:gd name="connsiteY3" fmla="*/ 446887 h 732545"/>
              <a:gd name="connsiteX0" fmla="*/ 0 w 1118678"/>
              <a:gd name="connsiteY0" fmla="*/ 0 h 724179"/>
              <a:gd name="connsiteX1" fmla="*/ 435776 w 1118678"/>
              <a:gd name="connsiteY1" fmla="*/ 650980 h 724179"/>
              <a:gd name="connsiteX2" fmla="*/ 888573 w 1118678"/>
              <a:gd name="connsiteY2" fmla="*/ 700666 h 724179"/>
              <a:gd name="connsiteX3" fmla="*/ 1118678 w 1118678"/>
              <a:gd name="connsiteY3" fmla="*/ 578276 h 724179"/>
              <a:gd name="connsiteX0" fmla="*/ 0 w 1118678"/>
              <a:gd name="connsiteY0" fmla="*/ 0 h 762033"/>
              <a:gd name="connsiteX1" fmla="*/ 435776 w 1118678"/>
              <a:gd name="connsiteY1" fmla="*/ 650980 h 762033"/>
              <a:gd name="connsiteX2" fmla="*/ 874717 w 1118678"/>
              <a:gd name="connsiteY2" fmla="*/ 755414 h 762033"/>
              <a:gd name="connsiteX3" fmla="*/ 1118678 w 1118678"/>
              <a:gd name="connsiteY3" fmla="*/ 578276 h 762033"/>
              <a:gd name="connsiteX0" fmla="*/ 0 w 1118678"/>
              <a:gd name="connsiteY0" fmla="*/ 0 h 765788"/>
              <a:gd name="connsiteX1" fmla="*/ 421920 w 1118678"/>
              <a:gd name="connsiteY1" fmla="*/ 311566 h 765788"/>
              <a:gd name="connsiteX2" fmla="*/ 874717 w 1118678"/>
              <a:gd name="connsiteY2" fmla="*/ 755414 h 765788"/>
              <a:gd name="connsiteX3" fmla="*/ 1118678 w 1118678"/>
              <a:gd name="connsiteY3" fmla="*/ 578276 h 765788"/>
              <a:gd name="connsiteX0" fmla="*/ 0 w 1118678"/>
              <a:gd name="connsiteY0" fmla="*/ 0 h 618301"/>
              <a:gd name="connsiteX1" fmla="*/ 421920 w 1118678"/>
              <a:gd name="connsiteY1" fmla="*/ 311566 h 618301"/>
              <a:gd name="connsiteX2" fmla="*/ 819296 w 1118678"/>
              <a:gd name="connsiteY2" fmla="*/ 481694 h 618301"/>
              <a:gd name="connsiteX3" fmla="*/ 1118678 w 1118678"/>
              <a:gd name="connsiteY3" fmla="*/ 578276 h 618301"/>
              <a:gd name="connsiteX0" fmla="*/ 0 w 819296"/>
              <a:gd name="connsiteY0" fmla="*/ 0 h 481694"/>
              <a:gd name="connsiteX1" fmla="*/ 421920 w 819296"/>
              <a:gd name="connsiteY1" fmla="*/ 311566 h 481694"/>
              <a:gd name="connsiteX2" fmla="*/ 819296 w 819296"/>
              <a:gd name="connsiteY2" fmla="*/ 481694 h 481694"/>
              <a:gd name="connsiteX0" fmla="*/ 0 w 1054836"/>
              <a:gd name="connsiteY0" fmla="*/ 0 h 326432"/>
              <a:gd name="connsiteX1" fmla="*/ 421920 w 1054836"/>
              <a:gd name="connsiteY1" fmla="*/ 311566 h 326432"/>
              <a:gd name="connsiteX2" fmla="*/ 1054836 w 1054836"/>
              <a:gd name="connsiteY2" fmla="*/ 306512 h 326432"/>
              <a:gd name="connsiteX0" fmla="*/ 0 w 1054836"/>
              <a:gd name="connsiteY0" fmla="*/ 0 h 341175"/>
              <a:gd name="connsiteX1" fmla="*/ 421920 w 1054836"/>
              <a:gd name="connsiteY1" fmla="*/ 311566 h 341175"/>
              <a:gd name="connsiteX2" fmla="*/ 1054836 w 1054836"/>
              <a:gd name="connsiteY2" fmla="*/ 306512 h 341175"/>
              <a:gd name="connsiteX0" fmla="*/ 0 w 1061763"/>
              <a:gd name="connsiteY0" fmla="*/ 0 h 224102"/>
              <a:gd name="connsiteX1" fmla="*/ 428847 w 1061763"/>
              <a:gd name="connsiteY1" fmla="*/ 202077 h 224102"/>
              <a:gd name="connsiteX2" fmla="*/ 1061763 w 1061763"/>
              <a:gd name="connsiteY2" fmla="*/ 197023 h 224102"/>
              <a:gd name="connsiteX0" fmla="*/ 0 w 1061763"/>
              <a:gd name="connsiteY0" fmla="*/ 0 h 238764"/>
              <a:gd name="connsiteX1" fmla="*/ 546618 w 1061763"/>
              <a:gd name="connsiteY1" fmla="*/ 223976 h 238764"/>
              <a:gd name="connsiteX2" fmla="*/ 1061763 w 1061763"/>
              <a:gd name="connsiteY2" fmla="*/ 197023 h 238764"/>
              <a:gd name="connsiteX0" fmla="*/ 0 w 1061763"/>
              <a:gd name="connsiteY0" fmla="*/ 0 h 224288"/>
              <a:gd name="connsiteX1" fmla="*/ 546618 w 1061763"/>
              <a:gd name="connsiteY1" fmla="*/ 223976 h 224288"/>
              <a:gd name="connsiteX2" fmla="*/ 1061763 w 1061763"/>
              <a:gd name="connsiteY2" fmla="*/ 197023 h 224288"/>
              <a:gd name="connsiteX0" fmla="*/ 0 w 1040980"/>
              <a:gd name="connsiteY0" fmla="*/ 0 h 224595"/>
              <a:gd name="connsiteX1" fmla="*/ 546618 w 1040980"/>
              <a:gd name="connsiteY1" fmla="*/ 223976 h 224595"/>
              <a:gd name="connsiteX2" fmla="*/ 1040980 w 1040980"/>
              <a:gd name="connsiteY2" fmla="*/ 65639 h 224595"/>
              <a:gd name="connsiteX0" fmla="*/ 0 w 1040980"/>
              <a:gd name="connsiteY0" fmla="*/ 0 h 227445"/>
              <a:gd name="connsiteX1" fmla="*/ 546618 w 1040980"/>
              <a:gd name="connsiteY1" fmla="*/ 223976 h 227445"/>
              <a:gd name="connsiteX2" fmla="*/ 1040980 w 1040980"/>
              <a:gd name="connsiteY2" fmla="*/ 65639 h 2274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40980" h="227445">
                <a:moveTo>
                  <a:pt x="0" y="0"/>
                </a:moveTo>
                <a:cubicBezTo>
                  <a:pt x="168983" y="141550"/>
                  <a:pt x="373121" y="213036"/>
                  <a:pt x="546618" y="223976"/>
                </a:cubicBezTo>
                <a:cubicBezTo>
                  <a:pt x="720115" y="234916"/>
                  <a:pt x="876361" y="229219"/>
                  <a:pt x="1040980" y="65639"/>
                </a:cubicBezTo>
              </a:path>
            </a:pathLst>
          </a:custGeom>
          <a:ln>
            <a:solidFill>
              <a:schemeClr val="accent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n>
                <a:solidFill>
                  <a:schemeClr val="tx1"/>
                </a:solidFill>
                <a:tailEnd type="arrow"/>
              </a:ln>
            </a:endParaRPr>
          </a:p>
        </p:txBody>
      </p:sp>
      <p:cxnSp>
        <p:nvCxnSpPr>
          <p:cNvPr id="77" name="Straight Arrow Connector 76"/>
          <p:cNvCxnSpPr>
            <a:stCxn id="76" idx="0"/>
          </p:cNvCxnSpPr>
          <p:nvPr/>
        </p:nvCxnSpPr>
        <p:spPr>
          <a:xfrm flipH="1">
            <a:off x="8043597" y="4370490"/>
            <a:ext cx="114408" cy="142703"/>
          </a:xfrm>
          <a:prstGeom prst="straightConnector1">
            <a:avLst/>
          </a:prstGeom>
          <a:ln>
            <a:solidFill>
              <a:schemeClr val="accent5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Freeform 19"/>
          <p:cNvSpPr/>
          <p:nvPr/>
        </p:nvSpPr>
        <p:spPr>
          <a:xfrm rot="5400000" flipV="1">
            <a:off x="1788329" y="2430590"/>
            <a:ext cx="793686" cy="986796"/>
          </a:xfrm>
          <a:custGeom>
            <a:avLst/>
            <a:gdLst>
              <a:gd name="connsiteX0" fmla="*/ 0 w 1100765"/>
              <a:gd name="connsiteY0" fmla="*/ 541867 h 541867"/>
              <a:gd name="connsiteX1" fmla="*/ 304800 w 1100765"/>
              <a:gd name="connsiteY1" fmla="*/ 524934 h 541867"/>
              <a:gd name="connsiteX2" fmla="*/ 372533 w 1100765"/>
              <a:gd name="connsiteY2" fmla="*/ 508000 h 541867"/>
              <a:gd name="connsiteX3" fmla="*/ 440267 w 1100765"/>
              <a:gd name="connsiteY3" fmla="*/ 457200 h 541867"/>
              <a:gd name="connsiteX4" fmla="*/ 524933 w 1100765"/>
              <a:gd name="connsiteY4" fmla="*/ 423334 h 541867"/>
              <a:gd name="connsiteX5" fmla="*/ 694267 w 1100765"/>
              <a:gd name="connsiteY5" fmla="*/ 321734 h 541867"/>
              <a:gd name="connsiteX6" fmla="*/ 762000 w 1100765"/>
              <a:gd name="connsiteY6" fmla="*/ 287867 h 541867"/>
              <a:gd name="connsiteX7" fmla="*/ 880533 w 1100765"/>
              <a:gd name="connsiteY7" fmla="*/ 203200 h 541867"/>
              <a:gd name="connsiteX8" fmla="*/ 931333 w 1100765"/>
              <a:gd name="connsiteY8" fmla="*/ 186267 h 541867"/>
              <a:gd name="connsiteX9" fmla="*/ 1016000 w 1100765"/>
              <a:gd name="connsiteY9" fmla="*/ 101600 h 541867"/>
              <a:gd name="connsiteX10" fmla="*/ 1049867 w 1100765"/>
              <a:gd name="connsiteY10" fmla="*/ 50800 h 541867"/>
              <a:gd name="connsiteX11" fmla="*/ 1100667 w 1100765"/>
              <a:gd name="connsiteY11" fmla="*/ 0 h 541867"/>
              <a:gd name="connsiteX0" fmla="*/ 0 w 1100765"/>
              <a:gd name="connsiteY0" fmla="*/ 541867 h 541867"/>
              <a:gd name="connsiteX1" fmla="*/ 304800 w 1100765"/>
              <a:gd name="connsiteY1" fmla="*/ 524934 h 541867"/>
              <a:gd name="connsiteX2" fmla="*/ 372533 w 1100765"/>
              <a:gd name="connsiteY2" fmla="*/ 508000 h 541867"/>
              <a:gd name="connsiteX3" fmla="*/ 440267 w 1100765"/>
              <a:gd name="connsiteY3" fmla="*/ 457200 h 541867"/>
              <a:gd name="connsiteX4" fmla="*/ 524933 w 1100765"/>
              <a:gd name="connsiteY4" fmla="*/ 423334 h 541867"/>
              <a:gd name="connsiteX5" fmla="*/ 762000 w 1100765"/>
              <a:gd name="connsiteY5" fmla="*/ 287867 h 541867"/>
              <a:gd name="connsiteX6" fmla="*/ 880533 w 1100765"/>
              <a:gd name="connsiteY6" fmla="*/ 203200 h 541867"/>
              <a:gd name="connsiteX7" fmla="*/ 931333 w 1100765"/>
              <a:gd name="connsiteY7" fmla="*/ 186267 h 541867"/>
              <a:gd name="connsiteX8" fmla="*/ 1016000 w 1100765"/>
              <a:gd name="connsiteY8" fmla="*/ 101600 h 541867"/>
              <a:gd name="connsiteX9" fmla="*/ 1049867 w 1100765"/>
              <a:gd name="connsiteY9" fmla="*/ 50800 h 541867"/>
              <a:gd name="connsiteX10" fmla="*/ 1100667 w 1100765"/>
              <a:gd name="connsiteY10" fmla="*/ 0 h 541867"/>
              <a:gd name="connsiteX0" fmla="*/ 0 w 1100765"/>
              <a:gd name="connsiteY0" fmla="*/ 541867 h 541867"/>
              <a:gd name="connsiteX1" fmla="*/ 304800 w 1100765"/>
              <a:gd name="connsiteY1" fmla="*/ 524934 h 541867"/>
              <a:gd name="connsiteX2" fmla="*/ 372533 w 1100765"/>
              <a:gd name="connsiteY2" fmla="*/ 508000 h 541867"/>
              <a:gd name="connsiteX3" fmla="*/ 440267 w 1100765"/>
              <a:gd name="connsiteY3" fmla="*/ 457200 h 541867"/>
              <a:gd name="connsiteX4" fmla="*/ 524933 w 1100765"/>
              <a:gd name="connsiteY4" fmla="*/ 423334 h 541867"/>
              <a:gd name="connsiteX5" fmla="*/ 762000 w 1100765"/>
              <a:gd name="connsiteY5" fmla="*/ 287867 h 541867"/>
              <a:gd name="connsiteX6" fmla="*/ 880533 w 1100765"/>
              <a:gd name="connsiteY6" fmla="*/ 203200 h 541867"/>
              <a:gd name="connsiteX7" fmla="*/ 1016000 w 1100765"/>
              <a:gd name="connsiteY7" fmla="*/ 101600 h 541867"/>
              <a:gd name="connsiteX8" fmla="*/ 1049867 w 1100765"/>
              <a:gd name="connsiteY8" fmla="*/ 50800 h 541867"/>
              <a:gd name="connsiteX9" fmla="*/ 1100667 w 1100765"/>
              <a:gd name="connsiteY9" fmla="*/ 0 h 541867"/>
              <a:gd name="connsiteX0" fmla="*/ 0 w 1100667"/>
              <a:gd name="connsiteY0" fmla="*/ 541867 h 541867"/>
              <a:gd name="connsiteX1" fmla="*/ 304800 w 1100667"/>
              <a:gd name="connsiteY1" fmla="*/ 524934 h 541867"/>
              <a:gd name="connsiteX2" fmla="*/ 372533 w 1100667"/>
              <a:gd name="connsiteY2" fmla="*/ 508000 h 541867"/>
              <a:gd name="connsiteX3" fmla="*/ 440267 w 1100667"/>
              <a:gd name="connsiteY3" fmla="*/ 457200 h 541867"/>
              <a:gd name="connsiteX4" fmla="*/ 524933 w 1100667"/>
              <a:gd name="connsiteY4" fmla="*/ 423334 h 541867"/>
              <a:gd name="connsiteX5" fmla="*/ 762000 w 1100667"/>
              <a:gd name="connsiteY5" fmla="*/ 287867 h 541867"/>
              <a:gd name="connsiteX6" fmla="*/ 880533 w 1100667"/>
              <a:gd name="connsiteY6" fmla="*/ 203200 h 541867"/>
              <a:gd name="connsiteX7" fmla="*/ 1016000 w 1100667"/>
              <a:gd name="connsiteY7" fmla="*/ 101600 h 541867"/>
              <a:gd name="connsiteX8" fmla="*/ 1100667 w 1100667"/>
              <a:gd name="connsiteY8" fmla="*/ 0 h 541867"/>
              <a:gd name="connsiteX0" fmla="*/ 0 w 1100667"/>
              <a:gd name="connsiteY0" fmla="*/ 541867 h 541867"/>
              <a:gd name="connsiteX1" fmla="*/ 304800 w 1100667"/>
              <a:gd name="connsiteY1" fmla="*/ 524934 h 541867"/>
              <a:gd name="connsiteX2" fmla="*/ 372533 w 1100667"/>
              <a:gd name="connsiteY2" fmla="*/ 508000 h 541867"/>
              <a:gd name="connsiteX3" fmla="*/ 524933 w 1100667"/>
              <a:gd name="connsiteY3" fmla="*/ 423334 h 541867"/>
              <a:gd name="connsiteX4" fmla="*/ 762000 w 1100667"/>
              <a:gd name="connsiteY4" fmla="*/ 287867 h 541867"/>
              <a:gd name="connsiteX5" fmla="*/ 880533 w 1100667"/>
              <a:gd name="connsiteY5" fmla="*/ 203200 h 541867"/>
              <a:gd name="connsiteX6" fmla="*/ 1016000 w 1100667"/>
              <a:gd name="connsiteY6" fmla="*/ 101600 h 541867"/>
              <a:gd name="connsiteX7" fmla="*/ 1100667 w 1100667"/>
              <a:gd name="connsiteY7" fmla="*/ 0 h 541867"/>
              <a:gd name="connsiteX0" fmla="*/ 0 w 1100667"/>
              <a:gd name="connsiteY0" fmla="*/ 541867 h 541867"/>
              <a:gd name="connsiteX1" fmla="*/ 304800 w 1100667"/>
              <a:gd name="connsiteY1" fmla="*/ 524934 h 541867"/>
              <a:gd name="connsiteX2" fmla="*/ 524933 w 1100667"/>
              <a:gd name="connsiteY2" fmla="*/ 423334 h 541867"/>
              <a:gd name="connsiteX3" fmla="*/ 762000 w 1100667"/>
              <a:gd name="connsiteY3" fmla="*/ 287867 h 541867"/>
              <a:gd name="connsiteX4" fmla="*/ 880533 w 1100667"/>
              <a:gd name="connsiteY4" fmla="*/ 203200 h 541867"/>
              <a:gd name="connsiteX5" fmla="*/ 1016000 w 1100667"/>
              <a:gd name="connsiteY5" fmla="*/ 101600 h 541867"/>
              <a:gd name="connsiteX6" fmla="*/ 1100667 w 1100667"/>
              <a:gd name="connsiteY6" fmla="*/ 0 h 541867"/>
              <a:gd name="connsiteX0" fmla="*/ 0 w 1100667"/>
              <a:gd name="connsiteY0" fmla="*/ 541867 h 541867"/>
              <a:gd name="connsiteX1" fmla="*/ 304800 w 1100667"/>
              <a:gd name="connsiteY1" fmla="*/ 524934 h 541867"/>
              <a:gd name="connsiteX2" fmla="*/ 558799 w 1100667"/>
              <a:gd name="connsiteY2" fmla="*/ 431801 h 541867"/>
              <a:gd name="connsiteX3" fmla="*/ 762000 w 1100667"/>
              <a:gd name="connsiteY3" fmla="*/ 287867 h 541867"/>
              <a:gd name="connsiteX4" fmla="*/ 880533 w 1100667"/>
              <a:gd name="connsiteY4" fmla="*/ 203200 h 541867"/>
              <a:gd name="connsiteX5" fmla="*/ 1016000 w 1100667"/>
              <a:gd name="connsiteY5" fmla="*/ 101600 h 541867"/>
              <a:gd name="connsiteX6" fmla="*/ 1100667 w 1100667"/>
              <a:gd name="connsiteY6" fmla="*/ 0 h 541867"/>
              <a:gd name="connsiteX0" fmla="*/ 0 w 1100667"/>
              <a:gd name="connsiteY0" fmla="*/ 541867 h 541867"/>
              <a:gd name="connsiteX1" fmla="*/ 304800 w 1100667"/>
              <a:gd name="connsiteY1" fmla="*/ 524934 h 541867"/>
              <a:gd name="connsiteX2" fmla="*/ 558799 w 1100667"/>
              <a:gd name="connsiteY2" fmla="*/ 431801 h 541867"/>
              <a:gd name="connsiteX3" fmla="*/ 762000 w 1100667"/>
              <a:gd name="connsiteY3" fmla="*/ 287867 h 541867"/>
              <a:gd name="connsiteX4" fmla="*/ 880533 w 1100667"/>
              <a:gd name="connsiteY4" fmla="*/ 203200 h 541867"/>
              <a:gd name="connsiteX5" fmla="*/ 1100667 w 1100667"/>
              <a:gd name="connsiteY5" fmla="*/ 0 h 541867"/>
              <a:gd name="connsiteX0" fmla="*/ 0 w 795867"/>
              <a:gd name="connsiteY0" fmla="*/ 524934 h 524934"/>
              <a:gd name="connsiteX1" fmla="*/ 253999 w 795867"/>
              <a:gd name="connsiteY1" fmla="*/ 431801 h 524934"/>
              <a:gd name="connsiteX2" fmla="*/ 457200 w 795867"/>
              <a:gd name="connsiteY2" fmla="*/ 287867 h 524934"/>
              <a:gd name="connsiteX3" fmla="*/ 575733 w 795867"/>
              <a:gd name="connsiteY3" fmla="*/ 203200 h 524934"/>
              <a:gd name="connsiteX4" fmla="*/ 795867 w 795867"/>
              <a:gd name="connsiteY4" fmla="*/ 0 h 524934"/>
              <a:gd name="connsiteX0" fmla="*/ 0 w 802972"/>
              <a:gd name="connsiteY0" fmla="*/ 563514 h 563514"/>
              <a:gd name="connsiteX1" fmla="*/ 261104 w 802972"/>
              <a:gd name="connsiteY1" fmla="*/ 431801 h 563514"/>
              <a:gd name="connsiteX2" fmla="*/ 464305 w 802972"/>
              <a:gd name="connsiteY2" fmla="*/ 287867 h 563514"/>
              <a:gd name="connsiteX3" fmla="*/ 582838 w 802972"/>
              <a:gd name="connsiteY3" fmla="*/ 203200 h 563514"/>
              <a:gd name="connsiteX4" fmla="*/ 802972 w 802972"/>
              <a:gd name="connsiteY4" fmla="*/ 0 h 563514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582838 w 802972"/>
              <a:gd name="connsiteY3" fmla="*/ 203200 h 594098"/>
              <a:gd name="connsiteX4" fmla="*/ 802972 w 802972"/>
              <a:gd name="connsiteY4" fmla="*/ 0 h 594098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582838 w 802972"/>
              <a:gd name="connsiteY3" fmla="*/ 203200 h 594098"/>
              <a:gd name="connsiteX4" fmla="*/ 802972 w 802972"/>
              <a:gd name="connsiteY4" fmla="*/ 0 h 594098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582838 w 802972"/>
              <a:gd name="connsiteY3" fmla="*/ 203200 h 594098"/>
              <a:gd name="connsiteX4" fmla="*/ 802972 w 802972"/>
              <a:gd name="connsiteY4" fmla="*/ 0 h 594098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582838 w 802972"/>
              <a:gd name="connsiteY3" fmla="*/ 203200 h 594098"/>
              <a:gd name="connsiteX4" fmla="*/ 802972 w 802972"/>
              <a:gd name="connsiteY4" fmla="*/ 0 h 594098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582838 w 802972"/>
              <a:gd name="connsiteY3" fmla="*/ 203200 h 594098"/>
              <a:gd name="connsiteX4" fmla="*/ 802972 w 802972"/>
              <a:gd name="connsiteY4" fmla="*/ 0 h 594098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582838 w 802972"/>
              <a:gd name="connsiteY3" fmla="*/ 203200 h 594098"/>
              <a:gd name="connsiteX4" fmla="*/ 802972 w 802972"/>
              <a:gd name="connsiteY4" fmla="*/ 0 h 594098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582838 w 802972"/>
              <a:gd name="connsiteY3" fmla="*/ 203200 h 594098"/>
              <a:gd name="connsiteX4" fmla="*/ 802972 w 802972"/>
              <a:gd name="connsiteY4" fmla="*/ 0 h 594098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582838 w 802972"/>
              <a:gd name="connsiteY3" fmla="*/ 203200 h 594098"/>
              <a:gd name="connsiteX4" fmla="*/ 802972 w 802972"/>
              <a:gd name="connsiteY4" fmla="*/ 0 h 594098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802972 w 802972"/>
              <a:gd name="connsiteY3" fmla="*/ 0 h 594098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618739 w 802972"/>
              <a:gd name="connsiteY3" fmla="*/ 158956 h 594098"/>
              <a:gd name="connsiteX4" fmla="*/ 802972 w 802972"/>
              <a:gd name="connsiteY4" fmla="*/ 0 h 594098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626599 w 802972"/>
              <a:gd name="connsiteY3" fmla="*/ 164691 h 594098"/>
              <a:gd name="connsiteX4" fmla="*/ 802972 w 802972"/>
              <a:gd name="connsiteY4" fmla="*/ 0 h 594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2972" h="594098">
                <a:moveTo>
                  <a:pt x="0" y="594098"/>
                </a:moveTo>
                <a:cubicBezTo>
                  <a:pt x="51213" y="560462"/>
                  <a:pt x="183720" y="482839"/>
                  <a:pt x="261104" y="431801"/>
                </a:cubicBezTo>
                <a:cubicBezTo>
                  <a:pt x="338488" y="380763"/>
                  <a:pt x="403389" y="332385"/>
                  <a:pt x="464305" y="287867"/>
                </a:cubicBezTo>
                <a:cubicBezTo>
                  <a:pt x="525221" y="243349"/>
                  <a:pt x="570155" y="212669"/>
                  <a:pt x="626599" y="164691"/>
                </a:cubicBezTo>
                <a:cubicBezTo>
                  <a:pt x="683044" y="116713"/>
                  <a:pt x="772267" y="26493"/>
                  <a:pt x="802972" y="0"/>
                </a:cubicBezTo>
              </a:path>
            </a:pathLst>
          </a:custGeom>
          <a:ln>
            <a:solidFill>
              <a:schemeClr val="accent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1"/>
                </a:solidFill>
                <a:tailEnd type="arrow"/>
              </a:ln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2660572" y="2489200"/>
            <a:ext cx="35996" cy="44046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Freeform 23"/>
          <p:cNvSpPr/>
          <p:nvPr/>
        </p:nvSpPr>
        <p:spPr>
          <a:xfrm rot="16200000">
            <a:off x="1690531" y="4072040"/>
            <a:ext cx="792837" cy="1008000"/>
          </a:xfrm>
          <a:custGeom>
            <a:avLst/>
            <a:gdLst>
              <a:gd name="connsiteX0" fmla="*/ 0 w 1100765"/>
              <a:gd name="connsiteY0" fmla="*/ 541867 h 541867"/>
              <a:gd name="connsiteX1" fmla="*/ 304800 w 1100765"/>
              <a:gd name="connsiteY1" fmla="*/ 524934 h 541867"/>
              <a:gd name="connsiteX2" fmla="*/ 372533 w 1100765"/>
              <a:gd name="connsiteY2" fmla="*/ 508000 h 541867"/>
              <a:gd name="connsiteX3" fmla="*/ 440267 w 1100765"/>
              <a:gd name="connsiteY3" fmla="*/ 457200 h 541867"/>
              <a:gd name="connsiteX4" fmla="*/ 524933 w 1100765"/>
              <a:gd name="connsiteY4" fmla="*/ 423334 h 541867"/>
              <a:gd name="connsiteX5" fmla="*/ 694267 w 1100765"/>
              <a:gd name="connsiteY5" fmla="*/ 321734 h 541867"/>
              <a:gd name="connsiteX6" fmla="*/ 762000 w 1100765"/>
              <a:gd name="connsiteY6" fmla="*/ 287867 h 541867"/>
              <a:gd name="connsiteX7" fmla="*/ 880533 w 1100765"/>
              <a:gd name="connsiteY7" fmla="*/ 203200 h 541867"/>
              <a:gd name="connsiteX8" fmla="*/ 931333 w 1100765"/>
              <a:gd name="connsiteY8" fmla="*/ 186267 h 541867"/>
              <a:gd name="connsiteX9" fmla="*/ 1016000 w 1100765"/>
              <a:gd name="connsiteY9" fmla="*/ 101600 h 541867"/>
              <a:gd name="connsiteX10" fmla="*/ 1049867 w 1100765"/>
              <a:gd name="connsiteY10" fmla="*/ 50800 h 541867"/>
              <a:gd name="connsiteX11" fmla="*/ 1100667 w 1100765"/>
              <a:gd name="connsiteY11" fmla="*/ 0 h 541867"/>
              <a:gd name="connsiteX0" fmla="*/ 0 w 1100765"/>
              <a:gd name="connsiteY0" fmla="*/ 541867 h 541867"/>
              <a:gd name="connsiteX1" fmla="*/ 304800 w 1100765"/>
              <a:gd name="connsiteY1" fmla="*/ 524934 h 541867"/>
              <a:gd name="connsiteX2" fmla="*/ 372533 w 1100765"/>
              <a:gd name="connsiteY2" fmla="*/ 508000 h 541867"/>
              <a:gd name="connsiteX3" fmla="*/ 440267 w 1100765"/>
              <a:gd name="connsiteY3" fmla="*/ 457200 h 541867"/>
              <a:gd name="connsiteX4" fmla="*/ 524933 w 1100765"/>
              <a:gd name="connsiteY4" fmla="*/ 423334 h 541867"/>
              <a:gd name="connsiteX5" fmla="*/ 762000 w 1100765"/>
              <a:gd name="connsiteY5" fmla="*/ 287867 h 541867"/>
              <a:gd name="connsiteX6" fmla="*/ 880533 w 1100765"/>
              <a:gd name="connsiteY6" fmla="*/ 203200 h 541867"/>
              <a:gd name="connsiteX7" fmla="*/ 931333 w 1100765"/>
              <a:gd name="connsiteY7" fmla="*/ 186267 h 541867"/>
              <a:gd name="connsiteX8" fmla="*/ 1016000 w 1100765"/>
              <a:gd name="connsiteY8" fmla="*/ 101600 h 541867"/>
              <a:gd name="connsiteX9" fmla="*/ 1049867 w 1100765"/>
              <a:gd name="connsiteY9" fmla="*/ 50800 h 541867"/>
              <a:gd name="connsiteX10" fmla="*/ 1100667 w 1100765"/>
              <a:gd name="connsiteY10" fmla="*/ 0 h 541867"/>
              <a:gd name="connsiteX0" fmla="*/ 0 w 1100765"/>
              <a:gd name="connsiteY0" fmla="*/ 541867 h 541867"/>
              <a:gd name="connsiteX1" fmla="*/ 304800 w 1100765"/>
              <a:gd name="connsiteY1" fmla="*/ 524934 h 541867"/>
              <a:gd name="connsiteX2" fmla="*/ 372533 w 1100765"/>
              <a:gd name="connsiteY2" fmla="*/ 508000 h 541867"/>
              <a:gd name="connsiteX3" fmla="*/ 440267 w 1100765"/>
              <a:gd name="connsiteY3" fmla="*/ 457200 h 541867"/>
              <a:gd name="connsiteX4" fmla="*/ 524933 w 1100765"/>
              <a:gd name="connsiteY4" fmla="*/ 423334 h 541867"/>
              <a:gd name="connsiteX5" fmla="*/ 762000 w 1100765"/>
              <a:gd name="connsiteY5" fmla="*/ 287867 h 541867"/>
              <a:gd name="connsiteX6" fmla="*/ 880533 w 1100765"/>
              <a:gd name="connsiteY6" fmla="*/ 203200 h 541867"/>
              <a:gd name="connsiteX7" fmla="*/ 1016000 w 1100765"/>
              <a:gd name="connsiteY7" fmla="*/ 101600 h 541867"/>
              <a:gd name="connsiteX8" fmla="*/ 1049867 w 1100765"/>
              <a:gd name="connsiteY8" fmla="*/ 50800 h 541867"/>
              <a:gd name="connsiteX9" fmla="*/ 1100667 w 1100765"/>
              <a:gd name="connsiteY9" fmla="*/ 0 h 541867"/>
              <a:gd name="connsiteX0" fmla="*/ 0 w 1100667"/>
              <a:gd name="connsiteY0" fmla="*/ 541867 h 541867"/>
              <a:gd name="connsiteX1" fmla="*/ 304800 w 1100667"/>
              <a:gd name="connsiteY1" fmla="*/ 524934 h 541867"/>
              <a:gd name="connsiteX2" fmla="*/ 372533 w 1100667"/>
              <a:gd name="connsiteY2" fmla="*/ 508000 h 541867"/>
              <a:gd name="connsiteX3" fmla="*/ 440267 w 1100667"/>
              <a:gd name="connsiteY3" fmla="*/ 457200 h 541867"/>
              <a:gd name="connsiteX4" fmla="*/ 524933 w 1100667"/>
              <a:gd name="connsiteY4" fmla="*/ 423334 h 541867"/>
              <a:gd name="connsiteX5" fmla="*/ 762000 w 1100667"/>
              <a:gd name="connsiteY5" fmla="*/ 287867 h 541867"/>
              <a:gd name="connsiteX6" fmla="*/ 880533 w 1100667"/>
              <a:gd name="connsiteY6" fmla="*/ 203200 h 541867"/>
              <a:gd name="connsiteX7" fmla="*/ 1016000 w 1100667"/>
              <a:gd name="connsiteY7" fmla="*/ 101600 h 541867"/>
              <a:gd name="connsiteX8" fmla="*/ 1100667 w 1100667"/>
              <a:gd name="connsiteY8" fmla="*/ 0 h 541867"/>
              <a:gd name="connsiteX0" fmla="*/ 0 w 1100667"/>
              <a:gd name="connsiteY0" fmla="*/ 541867 h 541867"/>
              <a:gd name="connsiteX1" fmla="*/ 304800 w 1100667"/>
              <a:gd name="connsiteY1" fmla="*/ 524934 h 541867"/>
              <a:gd name="connsiteX2" fmla="*/ 372533 w 1100667"/>
              <a:gd name="connsiteY2" fmla="*/ 508000 h 541867"/>
              <a:gd name="connsiteX3" fmla="*/ 524933 w 1100667"/>
              <a:gd name="connsiteY3" fmla="*/ 423334 h 541867"/>
              <a:gd name="connsiteX4" fmla="*/ 762000 w 1100667"/>
              <a:gd name="connsiteY4" fmla="*/ 287867 h 541867"/>
              <a:gd name="connsiteX5" fmla="*/ 880533 w 1100667"/>
              <a:gd name="connsiteY5" fmla="*/ 203200 h 541867"/>
              <a:gd name="connsiteX6" fmla="*/ 1016000 w 1100667"/>
              <a:gd name="connsiteY6" fmla="*/ 101600 h 541867"/>
              <a:gd name="connsiteX7" fmla="*/ 1100667 w 1100667"/>
              <a:gd name="connsiteY7" fmla="*/ 0 h 541867"/>
              <a:gd name="connsiteX0" fmla="*/ 0 w 1100667"/>
              <a:gd name="connsiteY0" fmla="*/ 541867 h 541867"/>
              <a:gd name="connsiteX1" fmla="*/ 304800 w 1100667"/>
              <a:gd name="connsiteY1" fmla="*/ 524934 h 541867"/>
              <a:gd name="connsiteX2" fmla="*/ 524933 w 1100667"/>
              <a:gd name="connsiteY2" fmla="*/ 423334 h 541867"/>
              <a:gd name="connsiteX3" fmla="*/ 762000 w 1100667"/>
              <a:gd name="connsiteY3" fmla="*/ 287867 h 541867"/>
              <a:gd name="connsiteX4" fmla="*/ 880533 w 1100667"/>
              <a:gd name="connsiteY4" fmla="*/ 203200 h 541867"/>
              <a:gd name="connsiteX5" fmla="*/ 1016000 w 1100667"/>
              <a:gd name="connsiteY5" fmla="*/ 101600 h 541867"/>
              <a:gd name="connsiteX6" fmla="*/ 1100667 w 1100667"/>
              <a:gd name="connsiteY6" fmla="*/ 0 h 541867"/>
              <a:gd name="connsiteX0" fmla="*/ 0 w 1100667"/>
              <a:gd name="connsiteY0" fmla="*/ 541867 h 541867"/>
              <a:gd name="connsiteX1" fmla="*/ 304800 w 1100667"/>
              <a:gd name="connsiteY1" fmla="*/ 524934 h 541867"/>
              <a:gd name="connsiteX2" fmla="*/ 558799 w 1100667"/>
              <a:gd name="connsiteY2" fmla="*/ 431801 h 541867"/>
              <a:gd name="connsiteX3" fmla="*/ 762000 w 1100667"/>
              <a:gd name="connsiteY3" fmla="*/ 287867 h 541867"/>
              <a:gd name="connsiteX4" fmla="*/ 880533 w 1100667"/>
              <a:gd name="connsiteY4" fmla="*/ 203200 h 541867"/>
              <a:gd name="connsiteX5" fmla="*/ 1016000 w 1100667"/>
              <a:gd name="connsiteY5" fmla="*/ 101600 h 541867"/>
              <a:gd name="connsiteX6" fmla="*/ 1100667 w 1100667"/>
              <a:gd name="connsiteY6" fmla="*/ 0 h 541867"/>
              <a:gd name="connsiteX0" fmla="*/ 0 w 1100667"/>
              <a:gd name="connsiteY0" fmla="*/ 541867 h 541867"/>
              <a:gd name="connsiteX1" fmla="*/ 304800 w 1100667"/>
              <a:gd name="connsiteY1" fmla="*/ 524934 h 541867"/>
              <a:gd name="connsiteX2" fmla="*/ 558799 w 1100667"/>
              <a:gd name="connsiteY2" fmla="*/ 431801 h 541867"/>
              <a:gd name="connsiteX3" fmla="*/ 762000 w 1100667"/>
              <a:gd name="connsiteY3" fmla="*/ 287867 h 541867"/>
              <a:gd name="connsiteX4" fmla="*/ 880533 w 1100667"/>
              <a:gd name="connsiteY4" fmla="*/ 203200 h 541867"/>
              <a:gd name="connsiteX5" fmla="*/ 1100667 w 1100667"/>
              <a:gd name="connsiteY5" fmla="*/ 0 h 541867"/>
              <a:gd name="connsiteX0" fmla="*/ 0 w 795867"/>
              <a:gd name="connsiteY0" fmla="*/ 524934 h 524934"/>
              <a:gd name="connsiteX1" fmla="*/ 253999 w 795867"/>
              <a:gd name="connsiteY1" fmla="*/ 431801 h 524934"/>
              <a:gd name="connsiteX2" fmla="*/ 457200 w 795867"/>
              <a:gd name="connsiteY2" fmla="*/ 287867 h 524934"/>
              <a:gd name="connsiteX3" fmla="*/ 575733 w 795867"/>
              <a:gd name="connsiteY3" fmla="*/ 203200 h 524934"/>
              <a:gd name="connsiteX4" fmla="*/ 795867 w 795867"/>
              <a:gd name="connsiteY4" fmla="*/ 0 h 524934"/>
              <a:gd name="connsiteX0" fmla="*/ 0 w 802972"/>
              <a:gd name="connsiteY0" fmla="*/ 563514 h 563514"/>
              <a:gd name="connsiteX1" fmla="*/ 261104 w 802972"/>
              <a:gd name="connsiteY1" fmla="*/ 431801 h 563514"/>
              <a:gd name="connsiteX2" fmla="*/ 464305 w 802972"/>
              <a:gd name="connsiteY2" fmla="*/ 287867 h 563514"/>
              <a:gd name="connsiteX3" fmla="*/ 582838 w 802972"/>
              <a:gd name="connsiteY3" fmla="*/ 203200 h 563514"/>
              <a:gd name="connsiteX4" fmla="*/ 802972 w 802972"/>
              <a:gd name="connsiteY4" fmla="*/ 0 h 563514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582838 w 802972"/>
              <a:gd name="connsiteY3" fmla="*/ 203200 h 594098"/>
              <a:gd name="connsiteX4" fmla="*/ 802972 w 802972"/>
              <a:gd name="connsiteY4" fmla="*/ 0 h 594098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582838 w 802972"/>
              <a:gd name="connsiteY3" fmla="*/ 203200 h 594098"/>
              <a:gd name="connsiteX4" fmla="*/ 802972 w 802972"/>
              <a:gd name="connsiteY4" fmla="*/ 0 h 594098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582838 w 802972"/>
              <a:gd name="connsiteY3" fmla="*/ 203200 h 594098"/>
              <a:gd name="connsiteX4" fmla="*/ 802972 w 802972"/>
              <a:gd name="connsiteY4" fmla="*/ 0 h 594098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582838 w 802972"/>
              <a:gd name="connsiteY3" fmla="*/ 203200 h 594098"/>
              <a:gd name="connsiteX4" fmla="*/ 802972 w 802972"/>
              <a:gd name="connsiteY4" fmla="*/ 0 h 594098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582838 w 802972"/>
              <a:gd name="connsiteY3" fmla="*/ 203200 h 594098"/>
              <a:gd name="connsiteX4" fmla="*/ 802972 w 802972"/>
              <a:gd name="connsiteY4" fmla="*/ 0 h 594098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602509 w 802972"/>
              <a:gd name="connsiteY3" fmla="*/ 186358 h 594098"/>
              <a:gd name="connsiteX4" fmla="*/ 802972 w 802972"/>
              <a:gd name="connsiteY4" fmla="*/ 0 h 594098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602509 w 802972"/>
              <a:gd name="connsiteY3" fmla="*/ 186358 h 594098"/>
              <a:gd name="connsiteX4" fmla="*/ 802972 w 802972"/>
              <a:gd name="connsiteY4" fmla="*/ 0 h 594098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602509 w 802972"/>
              <a:gd name="connsiteY3" fmla="*/ 186358 h 594098"/>
              <a:gd name="connsiteX4" fmla="*/ 802972 w 802972"/>
              <a:gd name="connsiteY4" fmla="*/ 0 h 594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2972" h="594098">
                <a:moveTo>
                  <a:pt x="0" y="594098"/>
                </a:moveTo>
                <a:cubicBezTo>
                  <a:pt x="51213" y="560462"/>
                  <a:pt x="183720" y="482839"/>
                  <a:pt x="261104" y="431801"/>
                </a:cubicBezTo>
                <a:cubicBezTo>
                  <a:pt x="338488" y="380763"/>
                  <a:pt x="407404" y="328774"/>
                  <a:pt x="464305" y="287867"/>
                </a:cubicBezTo>
                <a:cubicBezTo>
                  <a:pt x="521206" y="246960"/>
                  <a:pt x="511411" y="258902"/>
                  <a:pt x="602509" y="186358"/>
                </a:cubicBezTo>
                <a:cubicBezTo>
                  <a:pt x="744636" y="73178"/>
                  <a:pt x="757111" y="42333"/>
                  <a:pt x="802972" y="0"/>
                </a:cubicBezTo>
              </a:path>
            </a:pathLst>
          </a:custGeom>
          <a:ln>
            <a:solidFill>
              <a:schemeClr val="accent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n>
                <a:solidFill>
                  <a:schemeClr val="tx1"/>
                </a:solidFill>
                <a:tailEnd type="arrow"/>
              </a:ln>
            </a:endParaRPr>
          </a:p>
        </p:txBody>
      </p:sp>
      <p:cxnSp>
        <p:nvCxnSpPr>
          <p:cNvPr id="25" name="Straight Arrow Connector 24"/>
          <p:cNvCxnSpPr>
            <a:stCxn id="24" idx="0"/>
          </p:cNvCxnSpPr>
          <p:nvPr/>
        </p:nvCxnSpPr>
        <p:spPr>
          <a:xfrm>
            <a:off x="2590949" y="4972458"/>
            <a:ext cx="62221" cy="44042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Freeform 36"/>
          <p:cNvSpPr/>
          <p:nvPr/>
        </p:nvSpPr>
        <p:spPr>
          <a:xfrm rot="16200000" flipH="1" flipV="1">
            <a:off x="3759981" y="2591905"/>
            <a:ext cx="953705" cy="986796"/>
          </a:xfrm>
          <a:custGeom>
            <a:avLst/>
            <a:gdLst>
              <a:gd name="connsiteX0" fmla="*/ 0 w 1100765"/>
              <a:gd name="connsiteY0" fmla="*/ 541867 h 541867"/>
              <a:gd name="connsiteX1" fmla="*/ 304800 w 1100765"/>
              <a:gd name="connsiteY1" fmla="*/ 524934 h 541867"/>
              <a:gd name="connsiteX2" fmla="*/ 372533 w 1100765"/>
              <a:gd name="connsiteY2" fmla="*/ 508000 h 541867"/>
              <a:gd name="connsiteX3" fmla="*/ 440267 w 1100765"/>
              <a:gd name="connsiteY3" fmla="*/ 457200 h 541867"/>
              <a:gd name="connsiteX4" fmla="*/ 524933 w 1100765"/>
              <a:gd name="connsiteY4" fmla="*/ 423334 h 541867"/>
              <a:gd name="connsiteX5" fmla="*/ 694267 w 1100765"/>
              <a:gd name="connsiteY5" fmla="*/ 321734 h 541867"/>
              <a:gd name="connsiteX6" fmla="*/ 762000 w 1100765"/>
              <a:gd name="connsiteY6" fmla="*/ 287867 h 541867"/>
              <a:gd name="connsiteX7" fmla="*/ 880533 w 1100765"/>
              <a:gd name="connsiteY7" fmla="*/ 203200 h 541867"/>
              <a:gd name="connsiteX8" fmla="*/ 931333 w 1100765"/>
              <a:gd name="connsiteY8" fmla="*/ 186267 h 541867"/>
              <a:gd name="connsiteX9" fmla="*/ 1016000 w 1100765"/>
              <a:gd name="connsiteY9" fmla="*/ 101600 h 541867"/>
              <a:gd name="connsiteX10" fmla="*/ 1049867 w 1100765"/>
              <a:gd name="connsiteY10" fmla="*/ 50800 h 541867"/>
              <a:gd name="connsiteX11" fmla="*/ 1100667 w 1100765"/>
              <a:gd name="connsiteY11" fmla="*/ 0 h 541867"/>
              <a:gd name="connsiteX0" fmla="*/ 0 w 1100765"/>
              <a:gd name="connsiteY0" fmla="*/ 541867 h 541867"/>
              <a:gd name="connsiteX1" fmla="*/ 304800 w 1100765"/>
              <a:gd name="connsiteY1" fmla="*/ 524934 h 541867"/>
              <a:gd name="connsiteX2" fmla="*/ 372533 w 1100765"/>
              <a:gd name="connsiteY2" fmla="*/ 508000 h 541867"/>
              <a:gd name="connsiteX3" fmla="*/ 440267 w 1100765"/>
              <a:gd name="connsiteY3" fmla="*/ 457200 h 541867"/>
              <a:gd name="connsiteX4" fmla="*/ 524933 w 1100765"/>
              <a:gd name="connsiteY4" fmla="*/ 423334 h 541867"/>
              <a:gd name="connsiteX5" fmla="*/ 762000 w 1100765"/>
              <a:gd name="connsiteY5" fmla="*/ 287867 h 541867"/>
              <a:gd name="connsiteX6" fmla="*/ 880533 w 1100765"/>
              <a:gd name="connsiteY6" fmla="*/ 203200 h 541867"/>
              <a:gd name="connsiteX7" fmla="*/ 931333 w 1100765"/>
              <a:gd name="connsiteY7" fmla="*/ 186267 h 541867"/>
              <a:gd name="connsiteX8" fmla="*/ 1016000 w 1100765"/>
              <a:gd name="connsiteY8" fmla="*/ 101600 h 541867"/>
              <a:gd name="connsiteX9" fmla="*/ 1049867 w 1100765"/>
              <a:gd name="connsiteY9" fmla="*/ 50800 h 541867"/>
              <a:gd name="connsiteX10" fmla="*/ 1100667 w 1100765"/>
              <a:gd name="connsiteY10" fmla="*/ 0 h 541867"/>
              <a:gd name="connsiteX0" fmla="*/ 0 w 1100765"/>
              <a:gd name="connsiteY0" fmla="*/ 541867 h 541867"/>
              <a:gd name="connsiteX1" fmla="*/ 304800 w 1100765"/>
              <a:gd name="connsiteY1" fmla="*/ 524934 h 541867"/>
              <a:gd name="connsiteX2" fmla="*/ 372533 w 1100765"/>
              <a:gd name="connsiteY2" fmla="*/ 508000 h 541867"/>
              <a:gd name="connsiteX3" fmla="*/ 440267 w 1100765"/>
              <a:gd name="connsiteY3" fmla="*/ 457200 h 541867"/>
              <a:gd name="connsiteX4" fmla="*/ 524933 w 1100765"/>
              <a:gd name="connsiteY4" fmla="*/ 423334 h 541867"/>
              <a:gd name="connsiteX5" fmla="*/ 762000 w 1100765"/>
              <a:gd name="connsiteY5" fmla="*/ 287867 h 541867"/>
              <a:gd name="connsiteX6" fmla="*/ 880533 w 1100765"/>
              <a:gd name="connsiteY6" fmla="*/ 203200 h 541867"/>
              <a:gd name="connsiteX7" fmla="*/ 1016000 w 1100765"/>
              <a:gd name="connsiteY7" fmla="*/ 101600 h 541867"/>
              <a:gd name="connsiteX8" fmla="*/ 1049867 w 1100765"/>
              <a:gd name="connsiteY8" fmla="*/ 50800 h 541867"/>
              <a:gd name="connsiteX9" fmla="*/ 1100667 w 1100765"/>
              <a:gd name="connsiteY9" fmla="*/ 0 h 541867"/>
              <a:gd name="connsiteX0" fmla="*/ 0 w 1100667"/>
              <a:gd name="connsiteY0" fmla="*/ 541867 h 541867"/>
              <a:gd name="connsiteX1" fmla="*/ 304800 w 1100667"/>
              <a:gd name="connsiteY1" fmla="*/ 524934 h 541867"/>
              <a:gd name="connsiteX2" fmla="*/ 372533 w 1100667"/>
              <a:gd name="connsiteY2" fmla="*/ 508000 h 541867"/>
              <a:gd name="connsiteX3" fmla="*/ 440267 w 1100667"/>
              <a:gd name="connsiteY3" fmla="*/ 457200 h 541867"/>
              <a:gd name="connsiteX4" fmla="*/ 524933 w 1100667"/>
              <a:gd name="connsiteY4" fmla="*/ 423334 h 541867"/>
              <a:gd name="connsiteX5" fmla="*/ 762000 w 1100667"/>
              <a:gd name="connsiteY5" fmla="*/ 287867 h 541867"/>
              <a:gd name="connsiteX6" fmla="*/ 880533 w 1100667"/>
              <a:gd name="connsiteY6" fmla="*/ 203200 h 541867"/>
              <a:gd name="connsiteX7" fmla="*/ 1016000 w 1100667"/>
              <a:gd name="connsiteY7" fmla="*/ 101600 h 541867"/>
              <a:gd name="connsiteX8" fmla="*/ 1100667 w 1100667"/>
              <a:gd name="connsiteY8" fmla="*/ 0 h 541867"/>
              <a:gd name="connsiteX0" fmla="*/ 0 w 1100667"/>
              <a:gd name="connsiteY0" fmla="*/ 541867 h 541867"/>
              <a:gd name="connsiteX1" fmla="*/ 304800 w 1100667"/>
              <a:gd name="connsiteY1" fmla="*/ 524934 h 541867"/>
              <a:gd name="connsiteX2" fmla="*/ 372533 w 1100667"/>
              <a:gd name="connsiteY2" fmla="*/ 508000 h 541867"/>
              <a:gd name="connsiteX3" fmla="*/ 524933 w 1100667"/>
              <a:gd name="connsiteY3" fmla="*/ 423334 h 541867"/>
              <a:gd name="connsiteX4" fmla="*/ 762000 w 1100667"/>
              <a:gd name="connsiteY4" fmla="*/ 287867 h 541867"/>
              <a:gd name="connsiteX5" fmla="*/ 880533 w 1100667"/>
              <a:gd name="connsiteY5" fmla="*/ 203200 h 541867"/>
              <a:gd name="connsiteX6" fmla="*/ 1016000 w 1100667"/>
              <a:gd name="connsiteY6" fmla="*/ 101600 h 541867"/>
              <a:gd name="connsiteX7" fmla="*/ 1100667 w 1100667"/>
              <a:gd name="connsiteY7" fmla="*/ 0 h 541867"/>
              <a:gd name="connsiteX0" fmla="*/ 0 w 1100667"/>
              <a:gd name="connsiteY0" fmla="*/ 541867 h 541867"/>
              <a:gd name="connsiteX1" fmla="*/ 304800 w 1100667"/>
              <a:gd name="connsiteY1" fmla="*/ 524934 h 541867"/>
              <a:gd name="connsiteX2" fmla="*/ 524933 w 1100667"/>
              <a:gd name="connsiteY2" fmla="*/ 423334 h 541867"/>
              <a:gd name="connsiteX3" fmla="*/ 762000 w 1100667"/>
              <a:gd name="connsiteY3" fmla="*/ 287867 h 541867"/>
              <a:gd name="connsiteX4" fmla="*/ 880533 w 1100667"/>
              <a:gd name="connsiteY4" fmla="*/ 203200 h 541867"/>
              <a:gd name="connsiteX5" fmla="*/ 1016000 w 1100667"/>
              <a:gd name="connsiteY5" fmla="*/ 101600 h 541867"/>
              <a:gd name="connsiteX6" fmla="*/ 1100667 w 1100667"/>
              <a:gd name="connsiteY6" fmla="*/ 0 h 541867"/>
              <a:gd name="connsiteX0" fmla="*/ 0 w 1100667"/>
              <a:gd name="connsiteY0" fmla="*/ 541867 h 541867"/>
              <a:gd name="connsiteX1" fmla="*/ 304800 w 1100667"/>
              <a:gd name="connsiteY1" fmla="*/ 524934 h 541867"/>
              <a:gd name="connsiteX2" fmla="*/ 558799 w 1100667"/>
              <a:gd name="connsiteY2" fmla="*/ 431801 h 541867"/>
              <a:gd name="connsiteX3" fmla="*/ 762000 w 1100667"/>
              <a:gd name="connsiteY3" fmla="*/ 287867 h 541867"/>
              <a:gd name="connsiteX4" fmla="*/ 880533 w 1100667"/>
              <a:gd name="connsiteY4" fmla="*/ 203200 h 541867"/>
              <a:gd name="connsiteX5" fmla="*/ 1016000 w 1100667"/>
              <a:gd name="connsiteY5" fmla="*/ 101600 h 541867"/>
              <a:gd name="connsiteX6" fmla="*/ 1100667 w 1100667"/>
              <a:gd name="connsiteY6" fmla="*/ 0 h 541867"/>
              <a:gd name="connsiteX0" fmla="*/ 0 w 1100667"/>
              <a:gd name="connsiteY0" fmla="*/ 541867 h 541867"/>
              <a:gd name="connsiteX1" fmla="*/ 304800 w 1100667"/>
              <a:gd name="connsiteY1" fmla="*/ 524934 h 541867"/>
              <a:gd name="connsiteX2" fmla="*/ 558799 w 1100667"/>
              <a:gd name="connsiteY2" fmla="*/ 431801 h 541867"/>
              <a:gd name="connsiteX3" fmla="*/ 762000 w 1100667"/>
              <a:gd name="connsiteY3" fmla="*/ 287867 h 541867"/>
              <a:gd name="connsiteX4" fmla="*/ 880533 w 1100667"/>
              <a:gd name="connsiteY4" fmla="*/ 203200 h 541867"/>
              <a:gd name="connsiteX5" fmla="*/ 1100667 w 1100667"/>
              <a:gd name="connsiteY5" fmla="*/ 0 h 541867"/>
              <a:gd name="connsiteX0" fmla="*/ 0 w 795867"/>
              <a:gd name="connsiteY0" fmla="*/ 524934 h 524934"/>
              <a:gd name="connsiteX1" fmla="*/ 253999 w 795867"/>
              <a:gd name="connsiteY1" fmla="*/ 431801 h 524934"/>
              <a:gd name="connsiteX2" fmla="*/ 457200 w 795867"/>
              <a:gd name="connsiteY2" fmla="*/ 287867 h 524934"/>
              <a:gd name="connsiteX3" fmla="*/ 575733 w 795867"/>
              <a:gd name="connsiteY3" fmla="*/ 203200 h 524934"/>
              <a:gd name="connsiteX4" fmla="*/ 795867 w 795867"/>
              <a:gd name="connsiteY4" fmla="*/ 0 h 524934"/>
              <a:gd name="connsiteX0" fmla="*/ 0 w 802972"/>
              <a:gd name="connsiteY0" fmla="*/ 563514 h 563514"/>
              <a:gd name="connsiteX1" fmla="*/ 261104 w 802972"/>
              <a:gd name="connsiteY1" fmla="*/ 431801 h 563514"/>
              <a:gd name="connsiteX2" fmla="*/ 464305 w 802972"/>
              <a:gd name="connsiteY2" fmla="*/ 287867 h 563514"/>
              <a:gd name="connsiteX3" fmla="*/ 582838 w 802972"/>
              <a:gd name="connsiteY3" fmla="*/ 203200 h 563514"/>
              <a:gd name="connsiteX4" fmla="*/ 802972 w 802972"/>
              <a:gd name="connsiteY4" fmla="*/ 0 h 563514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582838 w 802972"/>
              <a:gd name="connsiteY3" fmla="*/ 203200 h 594098"/>
              <a:gd name="connsiteX4" fmla="*/ 802972 w 802972"/>
              <a:gd name="connsiteY4" fmla="*/ 0 h 594098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582838 w 802972"/>
              <a:gd name="connsiteY3" fmla="*/ 203200 h 594098"/>
              <a:gd name="connsiteX4" fmla="*/ 802972 w 802972"/>
              <a:gd name="connsiteY4" fmla="*/ 0 h 594098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582838 w 802972"/>
              <a:gd name="connsiteY3" fmla="*/ 203200 h 594098"/>
              <a:gd name="connsiteX4" fmla="*/ 802972 w 802972"/>
              <a:gd name="connsiteY4" fmla="*/ 0 h 594098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582838 w 802972"/>
              <a:gd name="connsiteY3" fmla="*/ 203200 h 594098"/>
              <a:gd name="connsiteX4" fmla="*/ 802972 w 802972"/>
              <a:gd name="connsiteY4" fmla="*/ 0 h 594098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582838 w 802972"/>
              <a:gd name="connsiteY3" fmla="*/ 203200 h 594098"/>
              <a:gd name="connsiteX4" fmla="*/ 802972 w 802972"/>
              <a:gd name="connsiteY4" fmla="*/ 0 h 594098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582838 w 802972"/>
              <a:gd name="connsiteY3" fmla="*/ 203200 h 594098"/>
              <a:gd name="connsiteX4" fmla="*/ 802972 w 802972"/>
              <a:gd name="connsiteY4" fmla="*/ 0 h 594098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582838 w 802972"/>
              <a:gd name="connsiteY3" fmla="*/ 203200 h 594098"/>
              <a:gd name="connsiteX4" fmla="*/ 802972 w 802972"/>
              <a:gd name="connsiteY4" fmla="*/ 0 h 594098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582838 w 802972"/>
              <a:gd name="connsiteY3" fmla="*/ 203200 h 594098"/>
              <a:gd name="connsiteX4" fmla="*/ 802972 w 802972"/>
              <a:gd name="connsiteY4" fmla="*/ 0 h 594098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802972 w 802972"/>
              <a:gd name="connsiteY3" fmla="*/ 0 h 594098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618739 w 802972"/>
              <a:gd name="connsiteY3" fmla="*/ 158956 h 594098"/>
              <a:gd name="connsiteX4" fmla="*/ 802972 w 802972"/>
              <a:gd name="connsiteY4" fmla="*/ 0 h 594098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626599 w 802972"/>
              <a:gd name="connsiteY3" fmla="*/ 164691 h 594098"/>
              <a:gd name="connsiteX4" fmla="*/ 802972 w 802972"/>
              <a:gd name="connsiteY4" fmla="*/ 0 h 594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2972" h="594098">
                <a:moveTo>
                  <a:pt x="0" y="594098"/>
                </a:moveTo>
                <a:cubicBezTo>
                  <a:pt x="51213" y="560462"/>
                  <a:pt x="183720" y="482839"/>
                  <a:pt x="261104" y="431801"/>
                </a:cubicBezTo>
                <a:cubicBezTo>
                  <a:pt x="338488" y="380763"/>
                  <a:pt x="403389" y="332385"/>
                  <a:pt x="464305" y="287867"/>
                </a:cubicBezTo>
                <a:cubicBezTo>
                  <a:pt x="525221" y="243349"/>
                  <a:pt x="570155" y="212669"/>
                  <a:pt x="626599" y="164691"/>
                </a:cubicBezTo>
                <a:cubicBezTo>
                  <a:pt x="683044" y="116713"/>
                  <a:pt x="772267" y="26493"/>
                  <a:pt x="802972" y="0"/>
                </a:cubicBezTo>
              </a:path>
            </a:pathLst>
          </a:custGeom>
          <a:ln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1"/>
                </a:solidFill>
                <a:tailEnd type="arrow"/>
              </a:ln>
            </a:endParaRPr>
          </a:p>
        </p:txBody>
      </p:sp>
      <p:sp>
        <p:nvSpPr>
          <p:cNvPr id="39" name="Freeform 38"/>
          <p:cNvSpPr/>
          <p:nvPr/>
        </p:nvSpPr>
        <p:spPr>
          <a:xfrm rot="5400000" flipH="1">
            <a:off x="3744293" y="3992164"/>
            <a:ext cx="897244" cy="1008000"/>
          </a:xfrm>
          <a:custGeom>
            <a:avLst/>
            <a:gdLst>
              <a:gd name="connsiteX0" fmla="*/ 0 w 1100765"/>
              <a:gd name="connsiteY0" fmla="*/ 541867 h 541867"/>
              <a:gd name="connsiteX1" fmla="*/ 304800 w 1100765"/>
              <a:gd name="connsiteY1" fmla="*/ 524934 h 541867"/>
              <a:gd name="connsiteX2" fmla="*/ 372533 w 1100765"/>
              <a:gd name="connsiteY2" fmla="*/ 508000 h 541867"/>
              <a:gd name="connsiteX3" fmla="*/ 440267 w 1100765"/>
              <a:gd name="connsiteY3" fmla="*/ 457200 h 541867"/>
              <a:gd name="connsiteX4" fmla="*/ 524933 w 1100765"/>
              <a:gd name="connsiteY4" fmla="*/ 423334 h 541867"/>
              <a:gd name="connsiteX5" fmla="*/ 694267 w 1100765"/>
              <a:gd name="connsiteY5" fmla="*/ 321734 h 541867"/>
              <a:gd name="connsiteX6" fmla="*/ 762000 w 1100765"/>
              <a:gd name="connsiteY6" fmla="*/ 287867 h 541867"/>
              <a:gd name="connsiteX7" fmla="*/ 880533 w 1100765"/>
              <a:gd name="connsiteY7" fmla="*/ 203200 h 541867"/>
              <a:gd name="connsiteX8" fmla="*/ 931333 w 1100765"/>
              <a:gd name="connsiteY8" fmla="*/ 186267 h 541867"/>
              <a:gd name="connsiteX9" fmla="*/ 1016000 w 1100765"/>
              <a:gd name="connsiteY9" fmla="*/ 101600 h 541867"/>
              <a:gd name="connsiteX10" fmla="*/ 1049867 w 1100765"/>
              <a:gd name="connsiteY10" fmla="*/ 50800 h 541867"/>
              <a:gd name="connsiteX11" fmla="*/ 1100667 w 1100765"/>
              <a:gd name="connsiteY11" fmla="*/ 0 h 541867"/>
              <a:gd name="connsiteX0" fmla="*/ 0 w 1100765"/>
              <a:gd name="connsiteY0" fmla="*/ 541867 h 541867"/>
              <a:gd name="connsiteX1" fmla="*/ 304800 w 1100765"/>
              <a:gd name="connsiteY1" fmla="*/ 524934 h 541867"/>
              <a:gd name="connsiteX2" fmla="*/ 372533 w 1100765"/>
              <a:gd name="connsiteY2" fmla="*/ 508000 h 541867"/>
              <a:gd name="connsiteX3" fmla="*/ 440267 w 1100765"/>
              <a:gd name="connsiteY3" fmla="*/ 457200 h 541867"/>
              <a:gd name="connsiteX4" fmla="*/ 524933 w 1100765"/>
              <a:gd name="connsiteY4" fmla="*/ 423334 h 541867"/>
              <a:gd name="connsiteX5" fmla="*/ 762000 w 1100765"/>
              <a:gd name="connsiteY5" fmla="*/ 287867 h 541867"/>
              <a:gd name="connsiteX6" fmla="*/ 880533 w 1100765"/>
              <a:gd name="connsiteY6" fmla="*/ 203200 h 541867"/>
              <a:gd name="connsiteX7" fmla="*/ 931333 w 1100765"/>
              <a:gd name="connsiteY7" fmla="*/ 186267 h 541867"/>
              <a:gd name="connsiteX8" fmla="*/ 1016000 w 1100765"/>
              <a:gd name="connsiteY8" fmla="*/ 101600 h 541867"/>
              <a:gd name="connsiteX9" fmla="*/ 1049867 w 1100765"/>
              <a:gd name="connsiteY9" fmla="*/ 50800 h 541867"/>
              <a:gd name="connsiteX10" fmla="*/ 1100667 w 1100765"/>
              <a:gd name="connsiteY10" fmla="*/ 0 h 541867"/>
              <a:gd name="connsiteX0" fmla="*/ 0 w 1100765"/>
              <a:gd name="connsiteY0" fmla="*/ 541867 h 541867"/>
              <a:gd name="connsiteX1" fmla="*/ 304800 w 1100765"/>
              <a:gd name="connsiteY1" fmla="*/ 524934 h 541867"/>
              <a:gd name="connsiteX2" fmla="*/ 372533 w 1100765"/>
              <a:gd name="connsiteY2" fmla="*/ 508000 h 541867"/>
              <a:gd name="connsiteX3" fmla="*/ 440267 w 1100765"/>
              <a:gd name="connsiteY3" fmla="*/ 457200 h 541867"/>
              <a:gd name="connsiteX4" fmla="*/ 524933 w 1100765"/>
              <a:gd name="connsiteY4" fmla="*/ 423334 h 541867"/>
              <a:gd name="connsiteX5" fmla="*/ 762000 w 1100765"/>
              <a:gd name="connsiteY5" fmla="*/ 287867 h 541867"/>
              <a:gd name="connsiteX6" fmla="*/ 880533 w 1100765"/>
              <a:gd name="connsiteY6" fmla="*/ 203200 h 541867"/>
              <a:gd name="connsiteX7" fmla="*/ 1016000 w 1100765"/>
              <a:gd name="connsiteY7" fmla="*/ 101600 h 541867"/>
              <a:gd name="connsiteX8" fmla="*/ 1049867 w 1100765"/>
              <a:gd name="connsiteY8" fmla="*/ 50800 h 541867"/>
              <a:gd name="connsiteX9" fmla="*/ 1100667 w 1100765"/>
              <a:gd name="connsiteY9" fmla="*/ 0 h 541867"/>
              <a:gd name="connsiteX0" fmla="*/ 0 w 1100667"/>
              <a:gd name="connsiteY0" fmla="*/ 541867 h 541867"/>
              <a:gd name="connsiteX1" fmla="*/ 304800 w 1100667"/>
              <a:gd name="connsiteY1" fmla="*/ 524934 h 541867"/>
              <a:gd name="connsiteX2" fmla="*/ 372533 w 1100667"/>
              <a:gd name="connsiteY2" fmla="*/ 508000 h 541867"/>
              <a:gd name="connsiteX3" fmla="*/ 440267 w 1100667"/>
              <a:gd name="connsiteY3" fmla="*/ 457200 h 541867"/>
              <a:gd name="connsiteX4" fmla="*/ 524933 w 1100667"/>
              <a:gd name="connsiteY4" fmla="*/ 423334 h 541867"/>
              <a:gd name="connsiteX5" fmla="*/ 762000 w 1100667"/>
              <a:gd name="connsiteY5" fmla="*/ 287867 h 541867"/>
              <a:gd name="connsiteX6" fmla="*/ 880533 w 1100667"/>
              <a:gd name="connsiteY6" fmla="*/ 203200 h 541867"/>
              <a:gd name="connsiteX7" fmla="*/ 1016000 w 1100667"/>
              <a:gd name="connsiteY7" fmla="*/ 101600 h 541867"/>
              <a:gd name="connsiteX8" fmla="*/ 1100667 w 1100667"/>
              <a:gd name="connsiteY8" fmla="*/ 0 h 541867"/>
              <a:gd name="connsiteX0" fmla="*/ 0 w 1100667"/>
              <a:gd name="connsiteY0" fmla="*/ 541867 h 541867"/>
              <a:gd name="connsiteX1" fmla="*/ 304800 w 1100667"/>
              <a:gd name="connsiteY1" fmla="*/ 524934 h 541867"/>
              <a:gd name="connsiteX2" fmla="*/ 372533 w 1100667"/>
              <a:gd name="connsiteY2" fmla="*/ 508000 h 541867"/>
              <a:gd name="connsiteX3" fmla="*/ 524933 w 1100667"/>
              <a:gd name="connsiteY3" fmla="*/ 423334 h 541867"/>
              <a:gd name="connsiteX4" fmla="*/ 762000 w 1100667"/>
              <a:gd name="connsiteY4" fmla="*/ 287867 h 541867"/>
              <a:gd name="connsiteX5" fmla="*/ 880533 w 1100667"/>
              <a:gd name="connsiteY5" fmla="*/ 203200 h 541867"/>
              <a:gd name="connsiteX6" fmla="*/ 1016000 w 1100667"/>
              <a:gd name="connsiteY6" fmla="*/ 101600 h 541867"/>
              <a:gd name="connsiteX7" fmla="*/ 1100667 w 1100667"/>
              <a:gd name="connsiteY7" fmla="*/ 0 h 541867"/>
              <a:gd name="connsiteX0" fmla="*/ 0 w 1100667"/>
              <a:gd name="connsiteY0" fmla="*/ 541867 h 541867"/>
              <a:gd name="connsiteX1" fmla="*/ 304800 w 1100667"/>
              <a:gd name="connsiteY1" fmla="*/ 524934 h 541867"/>
              <a:gd name="connsiteX2" fmla="*/ 524933 w 1100667"/>
              <a:gd name="connsiteY2" fmla="*/ 423334 h 541867"/>
              <a:gd name="connsiteX3" fmla="*/ 762000 w 1100667"/>
              <a:gd name="connsiteY3" fmla="*/ 287867 h 541867"/>
              <a:gd name="connsiteX4" fmla="*/ 880533 w 1100667"/>
              <a:gd name="connsiteY4" fmla="*/ 203200 h 541867"/>
              <a:gd name="connsiteX5" fmla="*/ 1016000 w 1100667"/>
              <a:gd name="connsiteY5" fmla="*/ 101600 h 541867"/>
              <a:gd name="connsiteX6" fmla="*/ 1100667 w 1100667"/>
              <a:gd name="connsiteY6" fmla="*/ 0 h 541867"/>
              <a:gd name="connsiteX0" fmla="*/ 0 w 1100667"/>
              <a:gd name="connsiteY0" fmla="*/ 541867 h 541867"/>
              <a:gd name="connsiteX1" fmla="*/ 304800 w 1100667"/>
              <a:gd name="connsiteY1" fmla="*/ 524934 h 541867"/>
              <a:gd name="connsiteX2" fmla="*/ 558799 w 1100667"/>
              <a:gd name="connsiteY2" fmla="*/ 431801 h 541867"/>
              <a:gd name="connsiteX3" fmla="*/ 762000 w 1100667"/>
              <a:gd name="connsiteY3" fmla="*/ 287867 h 541867"/>
              <a:gd name="connsiteX4" fmla="*/ 880533 w 1100667"/>
              <a:gd name="connsiteY4" fmla="*/ 203200 h 541867"/>
              <a:gd name="connsiteX5" fmla="*/ 1016000 w 1100667"/>
              <a:gd name="connsiteY5" fmla="*/ 101600 h 541867"/>
              <a:gd name="connsiteX6" fmla="*/ 1100667 w 1100667"/>
              <a:gd name="connsiteY6" fmla="*/ 0 h 541867"/>
              <a:gd name="connsiteX0" fmla="*/ 0 w 1100667"/>
              <a:gd name="connsiteY0" fmla="*/ 541867 h 541867"/>
              <a:gd name="connsiteX1" fmla="*/ 304800 w 1100667"/>
              <a:gd name="connsiteY1" fmla="*/ 524934 h 541867"/>
              <a:gd name="connsiteX2" fmla="*/ 558799 w 1100667"/>
              <a:gd name="connsiteY2" fmla="*/ 431801 h 541867"/>
              <a:gd name="connsiteX3" fmla="*/ 762000 w 1100667"/>
              <a:gd name="connsiteY3" fmla="*/ 287867 h 541867"/>
              <a:gd name="connsiteX4" fmla="*/ 880533 w 1100667"/>
              <a:gd name="connsiteY4" fmla="*/ 203200 h 541867"/>
              <a:gd name="connsiteX5" fmla="*/ 1100667 w 1100667"/>
              <a:gd name="connsiteY5" fmla="*/ 0 h 541867"/>
              <a:gd name="connsiteX0" fmla="*/ 0 w 795867"/>
              <a:gd name="connsiteY0" fmla="*/ 524934 h 524934"/>
              <a:gd name="connsiteX1" fmla="*/ 253999 w 795867"/>
              <a:gd name="connsiteY1" fmla="*/ 431801 h 524934"/>
              <a:gd name="connsiteX2" fmla="*/ 457200 w 795867"/>
              <a:gd name="connsiteY2" fmla="*/ 287867 h 524934"/>
              <a:gd name="connsiteX3" fmla="*/ 575733 w 795867"/>
              <a:gd name="connsiteY3" fmla="*/ 203200 h 524934"/>
              <a:gd name="connsiteX4" fmla="*/ 795867 w 795867"/>
              <a:gd name="connsiteY4" fmla="*/ 0 h 524934"/>
              <a:gd name="connsiteX0" fmla="*/ 0 w 802972"/>
              <a:gd name="connsiteY0" fmla="*/ 563514 h 563514"/>
              <a:gd name="connsiteX1" fmla="*/ 261104 w 802972"/>
              <a:gd name="connsiteY1" fmla="*/ 431801 h 563514"/>
              <a:gd name="connsiteX2" fmla="*/ 464305 w 802972"/>
              <a:gd name="connsiteY2" fmla="*/ 287867 h 563514"/>
              <a:gd name="connsiteX3" fmla="*/ 582838 w 802972"/>
              <a:gd name="connsiteY3" fmla="*/ 203200 h 563514"/>
              <a:gd name="connsiteX4" fmla="*/ 802972 w 802972"/>
              <a:gd name="connsiteY4" fmla="*/ 0 h 563514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582838 w 802972"/>
              <a:gd name="connsiteY3" fmla="*/ 203200 h 594098"/>
              <a:gd name="connsiteX4" fmla="*/ 802972 w 802972"/>
              <a:gd name="connsiteY4" fmla="*/ 0 h 594098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582838 w 802972"/>
              <a:gd name="connsiteY3" fmla="*/ 203200 h 594098"/>
              <a:gd name="connsiteX4" fmla="*/ 802972 w 802972"/>
              <a:gd name="connsiteY4" fmla="*/ 0 h 594098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582838 w 802972"/>
              <a:gd name="connsiteY3" fmla="*/ 203200 h 594098"/>
              <a:gd name="connsiteX4" fmla="*/ 802972 w 802972"/>
              <a:gd name="connsiteY4" fmla="*/ 0 h 594098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582838 w 802972"/>
              <a:gd name="connsiteY3" fmla="*/ 203200 h 594098"/>
              <a:gd name="connsiteX4" fmla="*/ 802972 w 802972"/>
              <a:gd name="connsiteY4" fmla="*/ 0 h 594098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582838 w 802972"/>
              <a:gd name="connsiteY3" fmla="*/ 203200 h 594098"/>
              <a:gd name="connsiteX4" fmla="*/ 802972 w 802972"/>
              <a:gd name="connsiteY4" fmla="*/ 0 h 594098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602509 w 802972"/>
              <a:gd name="connsiteY3" fmla="*/ 186358 h 594098"/>
              <a:gd name="connsiteX4" fmla="*/ 802972 w 802972"/>
              <a:gd name="connsiteY4" fmla="*/ 0 h 594098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602509 w 802972"/>
              <a:gd name="connsiteY3" fmla="*/ 186358 h 594098"/>
              <a:gd name="connsiteX4" fmla="*/ 802972 w 802972"/>
              <a:gd name="connsiteY4" fmla="*/ 0 h 594098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602509 w 802972"/>
              <a:gd name="connsiteY3" fmla="*/ 186358 h 594098"/>
              <a:gd name="connsiteX4" fmla="*/ 802972 w 802972"/>
              <a:gd name="connsiteY4" fmla="*/ 0 h 594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2972" h="594098">
                <a:moveTo>
                  <a:pt x="0" y="594098"/>
                </a:moveTo>
                <a:cubicBezTo>
                  <a:pt x="51213" y="560462"/>
                  <a:pt x="183720" y="482839"/>
                  <a:pt x="261104" y="431801"/>
                </a:cubicBezTo>
                <a:cubicBezTo>
                  <a:pt x="338488" y="380763"/>
                  <a:pt x="407404" y="328774"/>
                  <a:pt x="464305" y="287867"/>
                </a:cubicBezTo>
                <a:cubicBezTo>
                  <a:pt x="521206" y="246960"/>
                  <a:pt x="511411" y="258902"/>
                  <a:pt x="602509" y="186358"/>
                </a:cubicBezTo>
                <a:cubicBezTo>
                  <a:pt x="744636" y="73178"/>
                  <a:pt x="757111" y="42333"/>
                  <a:pt x="802972" y="0"/>
                </a:cubicBezTo>
              </a:path>
            </a:pathLst>
          </a:custGeom>
          <a:ln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1"/>
                </a:solidFill>
                <a:tailEnd type="arrow"/>
              </a:ln>
            </a:endParaRPr>
          </a:p>
        </p:txBody>
      </p:sp>
      <p:cxnSp>
        <p:nvCxnSpPr>
          <p:cNvPr id="40" name="Straight Arrow Connector 39"/>
          <p:cNvCxnSpPr>
            <a:stCxn id="37" idx="4"/>
          </p:cNvCxnSpPr>
          <p:nvPr/>
        </p:nvCxnSpPr>
        <p:spPr>
          <a:xfrm>
            <a:off x="4730232" y="3562156"/>
            <a:ext cx="80685" cy="69923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39" idx="4"/>
          </p:cNvCxnSpPr>
          <p:nvPr/>
        </p:nvCxnSpPr>
        <p:spPr>
          <a:xfrm flipV="1">
            <a:off x="4696915" y="4005115"/>
            <a:ext cx="114002" cy="42428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9" name="Freeform 78"/>
          <p:cNvSpPr/>
          <p:nvPr/>
        </p:nvSpPr>
        <p:spPr>
          <a:xfrm>
            <a:off x="5166362" y="3970229"/>
            <a:ext cx="200610" cy="469823"/>
          </a:xfrm>
          <a:custGeom>
            <a:avLst/>
            <a:gdLst>
              <a:gd name="connsiteX0" fmla="*/ 457200 w 457200"/>
              <a:gd name="connsiteY0" fmla="*/ 0 h 685800"/>
              <a:gd name="connsiteX1" fmla="*/ 190500 w 457200"/>
              <a:gd name="connsiteY1" fmla="*/ 12700 h 685800"/>
              <a:gd name="connsiteX2" fmla="*/ 152400 w 457200"/>
              <a:gd name="connsiteY2" fmla="*/ 25400 h 685800"/>
              <a:gd name="connsiteX3" fmla="*/ 114300 w 457200"/>
              <a:gd name="connsiteY3" fmla="*/ 63500 h 685800"/>
              <a:gd name="connsiteX4" fmla="*/ 76200 w 457200"/>
              <a:gd name="connsiteY4" fmla="*/ 114300 h 685800"/>
              <a:gd name="connsiteX5" fmla="*/ 25400 w 457200"/>
              <a:gd name="connsiteY5" fmla="*/ 266700 h 685800"/>
              <a:gd name="connsiteX6" fmla="*/ 12700 w 457200"/>
              <a:gd name="connsiteY6" fmla="*/ 304800 h 685800"/>
              <a:gd name="connsiteX7" fmla="*/ 0 w 457200"/>
              <a:gd name="connsiteY7" fmla="*/ 342900 h 685800"/>
              <a:gd name="connsiteX8" fmla="*/ 12700 w 457200"/>
              <a:gd name="connsiteY8" fmla="*/ 495300 h 685800"/>
              <a:gd name="connsiteX9" fmla="*/ 50800 w 457200"/>
              <a:gd name="connsiteY9" fmla="*/ 571500 h 685800"/>
              <a:gd name="connsiteX10" fmla="*/ 127000 w 457200"/>
              <a:gd name="connsiteY10" fmla="*/ 622300 h 685800"/>
              <a:gd name="connsiteX11" fmla="*/ 165100 w 457200"/>
              <a:gd name="connsiteY11" fmla="*/ 647700 h 685800"/>
              <a:gd name="connsiteX12" fmla="*/ 254000 w 457200"/>
              <a:gd name="connsiteY12" fmla="*/ 685800 h 685800"/>
              <a:gd name="connsiteX0" fmla="*/ 457200 w 457200"/>
              <a:gd name="connsiteY0" fmla="*/ 0 h 685800"/>
              <a:gd name="connsiteX1" fmla="*/ 190500 w 457200"/>
              <a:gd name="connsiteY1" fmla="*/ 12700 h 685800"/>
              <a:gd name="connsiteX2" fmla="*/ 152400 w 457200"/>
              <a:gd name="connsiteY2" fmla="*/ 25400 h 685800"/>
              <a:gd name="connsiteX3" fmla="*/ 76200 w 457200"/>
              <a:gd name="connsiteY3" fmla="*/ 114300 h 685800"/>
              <a:gd name="connsiteX4" fmla="*/ 25400 w 457200"/>
              <a:gd name="connsiteY4" fmla="*/ 266700 h 685800"/>
              <a:gd name="connsiteX5" fmla="*/ 12700 w 457200"/>
              <a:gd name="connsiteY5" fmla="*/ 304800 h 685800"/>
              <a:gd name="connsiteX6" fmla="*/ 0 w 457200"/>
              <a:gd name="connsiteY6" fmla="*/ 342900 h 685800"/>
              <a:gd name="connsiteX7" fmla="*/ 12700 w 457200"/>
              <a:gd name="connsiteY7" fmla="*/ 495300 h 685800"/>
              <a:gd name="connsiteX8" fmla="*/ 50800 w 457200"/>
              <a:gd name="connsiteY8" fmla="*/ 571500 h 685800"/>
              <a:gd name="connsiteX9" fmla="*/ 127000 w 457200"/>
              <a:gd name="connsiteY9" fmla="*/ 622300 h 685800"/>
              <a:gd name="connsiteX10" fmla="*/ 165100 w 457200"/>
              <a:gd name="connsiteY10" fmla="*/ 647700 h 685800"/>
              <a:gd name="connsiteX11" fmla="*/ 254000 w 457200"/>
              <a:gd name="connsiteY11" fmla="*/ 685800 h 685800"/>
              <a:gd name="connsiteX0" fmla="*/ 457200 w 457200"/>
              <a:gd name="connsiteY0" fmla="*/ 0 h 685800"/>
              <a:gd name="connsiteX1" fmla="*/ 152400 w 457200"/>
              <a:gd name="connsiteY1" fmla="*/ 25400 h 685800"/>
              <a:gd name="connsiteX2" fmla="*/ 76200 w 457200"/>
              <a:gd name="connsiteY2" fmla="*/ 114300 h 685800"/>
              <a:gd name="connsiteX3" fmla="*/ 25400 w 457200"/>
              <a:gd name="connsiteY3" fmla="*/ 266700 h 685800"/>
              <a:gd name="connsiteX4" fmla="*/ 12700 w 457200"/>
              <a:gd name="connsiteY4" fmla="*/ 304800 h 685800"/>
              <a:gd name="connsiteX5" fmla="*/ 0 w 457200"/>
              <a:gd name="connsiteY5" fmla="*/ 342900 h 685800"/>
              <a:gd name="connsiteX6" fmla="*/ 12700 w 457200"/>
              <a:gd name="connsiteY6" fmla="*/ 495300 h 685800"/>
              <a:gd name="connsiteX7" fmla="*/ 50800 w 457200"/>
              <a:gd name="connsiteY7" fmla="*/ 571500 h 685800"/>
              <a:gd name="connsiteX8" fmla="*/ 127000 w 457200"/>
              <a:gd name="connsiteY8" fmla="*/ 622300 h 685800"/>
              <a:gd name="connsiteX9" fmla="*/ 165100 w 457200"/>
              <a:gd name="connsiteY9" fmla="*/ 647700 h 685800"/>
              <a:gd name="connsiteX10" fmla="*/ 254000 w 457200"/>
              <a:gd name="connsiteY10" fmla="*/ 685800 h 685800"/>
              <a:gd name="connsiteX0" fmla="*/ 457200 w 457200"/>
              <a:gd name="connsiteY0" fmla="*/ 0 h 685800"/>
              <a:gd name="connsiteX1" fmla="*/ 152400 w 457200"/>
              <a:gd name="connsiteY1" fmla="*/ 25400 h 685800"/>
              <a:gd name="connsiteX2" fmla="*/ 76200 w 457200"/>
              <a:gd name="connsiteY2" fmla="*/ 114300 h 685800"/>
              <a:gd name="connsiteX3" fmla="*/ 25400 w 457200"/>
              <a:gd name="connsiteY3" fmla="*/ 266700 h 685800"/>
              <a:gd name="connsiteX4" fmla="*/ 0 w 457200"/>
              <a:gd name="connsiteY4" fmla="*/ 342900 h 685800"/>
              <a:gd name="connsiteX5" fmla="*/ 12700 w 457200"/>
              <a:gd name="connsiteY5" fmla="*/ 495300 h 685800"/>
              <a:gd name="connsiteX6" fmla="*/ 50800 w 457200"/>
              <a:gd name="connsiteY6" fmla="*/ 571500 h 685800"/>
              <a:gd name="connsiteX7" fmla="*/ 127000 w 457200"/>
              <a:gd name="connsiteY7" fmla="*/ 622300 h 685800"/>
              <a:gd name="connsiteX8" fmla="*/ 165100 w 457200"/>
              <a:gd name="connsiteY8" fmla="*/ 647700 h 685800"/>
              <a:gd name="connsiteX9" fmla="*/ 254000 w 457200"/>
              <a:gd name="connsiteY9" fmla="*/ 685800 h 685800"/>
              <a:gd name="connsiteX0" fmla="*/ 457200 w 457200"/>
              <a:gd name="connsiteY0" fmla="*/ 0 h 685800"/>
              <a:gd name="connsiteX1" fmla="*/ 152400 w 457200"/>
              <a:gd name="connsiteY1" fmla="*/ 25400 h 685800"/>
              <a:gd name="connsiteX2" fmla="*/ 76200 w 457200"/>
              <a:gd name="connsiteY2" fmla="*/ 114300 h 685800"/>
              <a:gd name="connsiteX3" fmla="*/ 25400 w 457200"/>
              <a:gd name="connsiteY3" fmla="*/ 266700 h 685800"/>
              <a:gd name="connsiteX4" fmla="*/ 0 w 457200"/>
              <a:gd name="connsiteY4" fmla="*/ 342900 h 685800"/>
              <a:gd name="connsiteX5" fmla="*/ 12700 w 457200"/>
              <a:gd name="connsiteY5" fmla="*/ 495300 h 685800"/>
              <a:gd name="connsiteX6" fmla="*/ 50800 w 457200"/>
              <a:gd name="connsiteY6" fmla="*/ 571500 h 685800"/>
              <a:gd name="connsiteX7" fmla="*/ 165100 w 457200"/>
              <a:gd name="connsiteY7" fmla="*/ 647700 h 685800"/>
              <a:gd name="connsiteX8" fmla="*/ 254000 w 457200"/>
              <a:gd name="connsiteY8" fmla="*/ 685800 h 685800"/>
              <a:gd name="connsiteX0" fmla="*/ 457200 w 457200"/>
              <a:gd name="connsiteY0" fmla="*/ 0 h 685800"/>
              <a:gd name="connsiteX1" fmla="*/ 152400 w 457200"/>
              <a:gd name="connsiteY1" fmla="*/ 25400 h 685800"/>
              <a:gd name="connsiteX2" fmla="*/ 76200 w 457200"/>
              <a:gd name="connsiteY2" fmla="*/ 114300 h 685800"/>
              <a:gd name="connsiteX3" fmla="*/ 25400 w 457200"/>
              <a:gd name="connsiteY3" fmla="*/ 266700 h 685800"/>
              <a:gd name="connsiteX4" fmla="*/ 0 w 457200"/>
              <a:gd name="connsiteY4" fmla="*/ 342900 h 685800"/>
              <a:gd name="connsiteX5" fmla="*/ 12700 w 457200"/>
              <a:gd name="connsiteY5" fmla="*/ 495300 h 685800"/>
              <a:gd name="connsiteX6" fmla="*/ 50800 w 457200"/>
              <a:gd name="connsiteY6" fmla="*/ 571500 h 685800"/>
              <a:gd name="connsiteX7" fmla="*/ 165100 w 457200"/>
              <a:gd name="connsiteY7" fmla="*/ 647700 h 685800"/>
              <a:gd name="connsiteX8" fmla="*/ 254000 w 457200"/>
              <a:gd name="connsiteY8" fmla="*/ 685800 h 685800"/>
              <a:gd name="connsiteX0" fmla="*/ 457200 w 457200"/>
              <a:gd name="connsiteY0" fmla="*/ 0 h 685800"/>
              <a:gd name="connsiteX1" fmla="*/ 152400 w 457200"/>
              <a:gd name="connsiteY1" fmla="*/ 25400 h 685800"/>
              <a:gd name="connsiteX2" fmla="*/ 76200 w 457200"/>
              <a:gd name="connsiteY2" fmla="*/ 114300 h 685800"/>
              <a:gd name="connsiteX3" fmla="*/ 25400 w 457200"/>
              <a:gd name="connsiteY3" fmla="*/ 266700 h 685800"/>
              <a:gd name="connsiteX4" fmla="*/ 0 w 457200"/>
              <a:gd name="connsiteY4" fmla="*/ 342900 h 685800"/>
              <a:gd name="connsiteX5" fmla="*/ 12700 w 457200"/>
              <a:gd name="connsiteY5" fmla="*/ 495300 h 685800"/>
              <a:gd name="connsiteX6" fmla="*/ 50800 w 457200"/>
              <a:gd name="connsiteY6" fmla="*/ 571500 h 685800"/>
              <a:gd name="connsiteX7" fmla="*/ 165100 w 457200"/>
              <a:gd name="connsiteY7" fmla="*/ 647700 h 685800"/>
              <a:gd name="connsiteX8" fmla="*/ 254000 w 457200"/>
              <a:gd name="connsiteY8" fmla="*/ 685800 h 685800"/>
              <a:gd name="connsiteX0" fmla="*/ 444500 w 444500"/>
              <a:gd name="connsiteY0" fmla="*/ 0 h 685800"/>
              <a:gd name="connsiteX1" fmla="*/ 139700 w 444500"/>
              <a:gd name="connsiteY1" fmla="*/ 25400 h 685800"/>
              <a:gd name="connsiteX2" fmla="*/ 63500 w 444500"/>
              <a:gd name="connsiteY2" fmla="*/ 114300 h 685800"/>
              <a:gd name="connsiteX3" fmla="*/ 12700 w 444500"/>
              <a:gd name="connsiteY3" fmla="*/ 266700 h 685800"/>
              <a:gd name="connsiteX4" fmla="*/ 0 w 444500"/>
              <a:gd name="connsiteY4" fmla="*/ 495300 h 685800"/>
              <a:gd name="connsiteX5" fmla="*/ 38100 w 444500"/>
              <a:gd name="connsiteY5" fmla="*/ 571500 h 685800"/>
              <a:gd name="connsiteX6" fmla="*/ 152400 w 444500"/>
              <a:gd name="connsiteY6" fmla="*/ 647700 h 685800"/>
              <a:gd name="connsiteX7" fmla="*/ 241300 w 444500"/>
              <a:gd name="connsiteY7" fmla="*/ 685800 h 685800"/>
              <a:gd name="connsiteX0" fmla="*/ 446851 w 446851"/>
              <a:gd name="connsiteY0" fmla="*/ 0 h 685800"/>
              <a:gd name="connsiteX1" fmla="*/ 142051 w 446851"/>
              <a:gd name="connsiteY1" fmla="*/ 25400 h 685800"/>
              <a:gd name="connsiteX2" fmla="*/ 65851 w 446851"/>
              <a:gd name="connsiteY2" fmla="*/ 114300 h 685800"/>
              <a:gd name="connsiteX3" fmla="*/ 15051 w 446851"/>
              <a:gd name="connsiteY3" fmla="*/ 266700 h 685800"/>
              <a:gd name="connsiteX4" fmla="*/ 2351 w 446851"/>
              <a:gd name="connsiteY4" fmla="*/ 495300 h 685800"/>
              <a:gd name="connsiteX5" fmla="*/ 40451 w 446851"/>
              <a:gd name="connsiteY5" fmla="*/ 571500 h 685800"/>
              <a:gd name="connsiteX6" fmla="*/ 154751 w 446851"/>
              <a:gd name="connsiteY6" fmla="*/ 647700 h 685800"/>
              <a:gd name="connsiteX7" fmla="*/ 243651 w 446851"/>
              <a:gd name="connsiteY7" fmla="*/ 685800 h 685800"/>
              <a:gd name="connsiteX0" fmla="*/ 446851 w 446851"/>
              <a:gd name="connsiteY0" fmla="*/ 0 h 685800"/>
              <a:gd name="connsiteX1" fmla="*/ 142051 w 446851"/>
              <a:gd name="connsiteY1" fmla="*/ 25400 h 685800"/>
              <a:gd name="connsiteX2" fmla="*/ 65851 w 446851"/>
              <a:gd name="connsiteY2" fmla="*/ 114300 h 685800"/>
              <a:gd name="connsiteX3" fmla="*/ 15051 w 446851"/>
              <a:gd name="connsiteY3" fmla="*/ 266700 h 685800"/>
              <a:gd name="connsiteX4" fmla="*/ 2351 w 446851"/>
              <a:gd name="connsiteY4" fmla="*/ 495300 h 685800"/>
              <a:gd name="connsiteX5" fmla="*/ 40451 w 446851"/>
              <a:gd name="connsiteY5" fmla="*/ 571500 h 685800"/>
              <a:gd name="connsiteX6" fmla="*/ 154751 w 446851"/>
              <a:gd name="connsiteY6" fmla="*/ 647700 h 685800"/>
              <a:gd name="connsiteX7" fmla="*/ 243651 w 446851"/>
              <a:gd name="connsiteY7" fmla="*/ 685800 h 685800"/>
              <a:gd name="connsiteX0" fmla="*/ 446851 w 446851"/>
              <a:gd name="connsiteY0" fmla="*/ 0 h 685800"/>
              <a:gd name="connsiteX1" fmla="*/ 142051 w 446851"/>
              <a:gd name="connsiteY1" fmla="*/ 25400 h 685800"/>
              <a:gd name="connsiteX2" fmla="*/ 65851 w 446851"/>
              <a:gd name="connsiteY2" fmla="*/ 114300 h 685800"/>
              <a:gd name="connsiteX3" fmla="*/ 15051 w 446851"/>
              <a:gd name="connsiteY3" fmla="*/ 266700 h 685800"/>
              <a:gd name="connsiteX4" fmla="*/ 2351 w 446851"/>
              <a:gd name="connsiteY4" fmla="*/ 495300 h 685800"/>
              <a:gd name="connsiteX5" fmla="*/ 40451 w 446851"/>
              <a:gd name="connsiteY5" fmla="*/ 571500 h 685800"/>
              <a:gd name="connsiteX6" fmla="*/ 154751 w 446851"/>
              <a:gd name="connsiteY6" fmla="*/ 647700 h 685800"/>
              <a:gd name="connsiteX7" fmla="*/ 243651 w 446851"/>
              <a:gd name="connsiteY7" fmla="*/ 685800 h 685800"/>
              <a:gd name="connsiteX0" fmla="*/ 446851 w 446851"/>
              <a:gd name="connsiteY0" fmla="*/ 1667 h 687467"/>
              <a:gd name="connsiteX1" fmla="*/ 291277 w 446851"/>
              <a:gd name="connsiteY1" fmla="*/ 1667 h 687467"/>
              <a:gd name="connsiteX2" fmla="*/ 142051 w 446851"/>
              <a:gd name="connsiteY2" fmla="*/ 27067 h 687467"/>
              <a:gd name="connsiteX3" fmla="*/ 65851 w 446851"/>
              <a:gd name="connsiteY3" fmla="*/ 115967 h 687467"/>
              <a:gd name="connsiteX4" fmla="*/ 15051 w 446851"/>
              <a:gd name="connsiteY4" fmla="*/ 268367 h 687467"/>
              <a:gd name="connsiteX5" fmla="*/ 2351 w 446851"/>
              <a:gd name="connsiteY5" fmla="*/ 496967 h 687467"/>
              <a:gd name="connsiteX6" fmla="*/ 40451 w 446851"/>
              <a:gd name="connsiteY6" fmla="*/ 573167 h 687467"/>
              <a:gd name="connsiteX7" fmla="*/ 154751 w 446851"/>
              <a:gd name="connsiteY7" fmla="*/ 649367 h 687467"/>
              <a:gd name="connsiteX8" fmla="*/ 243651 w 446851"/>
              <a:gd name="connsiteY8" fmla="*/ 687467 h 687467"/>
              <a:gd name="connsiteX0" fmla="*/ 440501 w 440501"/>
              <a:gd name="connsiteY0" fmla="*/ 0 h 704850"/>
              <a:gd name="connsiteX1" fmla="*/ 291277 w 440501"/>
              <a:gd name="connsiteY1" fmla="*/ 19050 h 704850"/>
              <a:gd name="connsiteX2" fmla="*/ 142051 w 440501"/>
              <a:gd name="connsiteY2" fmla="*/ 44450 h 704850"/>
              <a:gd name="connsiteX3" fmla="*/ 65851 w 440501"/>
              <a:gd name="connsiteY3" fmla="*/ 133350 h 704850"/>
              <a:gd name="connsiteX4" fmla="*/ 15051 w 440501"/>
              <a:gd name="connsiteY4" fmla="*/ 285750 h 704850"/>
              <a:gd name="connsiteX5" fmla="*/ 2351 w 440501"/>
              <a:gd name="connsiteY5" fmla="*/ 514350 h 704850"/>
              <a:gd name="connsiteX6" fmla="*/ 40451 w 440501"/>
              <a:gd name="connsiteY6" fmla="*/ 590550 h 704850"/>
              <a:gd name="connsiteX7" fmla="*/ 154751 w 440501"/>
              <a:gd name="connsiteY7" fmla="*/ 666750 h 704850"/>
              <a:gd name="connsiteX8" fmla="*/ 243651 w 440501"/>
              <a:gd name="connsiteY8" fmla="*/ 704850 h 704850"/>
              <a:gd name="connsiteX0" fmla="*/ 440501 w 440501"/>
              <a:gd name="connsiteY0" fmla="*/ 1667 h 706517"/>
              <a:gd name="connsiteX1" fmla="*/ 288102 w 440501"/>
              <a:gd name="connsiteY1" fmla="*/ 1667 h 706517"/>
              <a:gd name="connsiteX2" fmla="*/ 142051 w 440501"/>
              <a:gd name="connsiteY2" fmla="*/ 46117 h 706517"/>
              <a:gd name="connsiteX3" fmla="*/ 65851 w 440501"/>
              <a:gd name="connsiteY3" fmla="*/ 135017 h 706517"/>
              <a:gd name="connsiteX4" fmla="*/ 15051 w 440501"/>
              <a:gd name="connsiteY4" fmla="*/ 287417 h 706517"/>
              <a:gd name="connsiteX5" fmla="*/ 2351 w 440501"/>
              <a:gd name="connsiteY5" fmla="*/ 516017 h 706517"/>
              <a:gd name="connsiteX6" fmla="*/ 40451 w 440501"/>
              <a:gd name="connsiteY6" fmla="*/ 592217 h 706517"/>
              <a:gd name="connsiteX7" fmla="*/ 154751 w 440501"/>
              <a:gd name="connsiteY7" fmla="*/ 668417 h 706517"/>
              <a:gd name="connsiteX8" fmla="*/ 243651 w 440501"/>
              <a:gd name="connsiteY8" fmla="*/ 706517 h 706517"/>
              <a:gd name="connsiteX0" fmla="*/ 440501 w 440501"/>
              <a:gd name="connsiteY0" fmla="*/ 1667 h 773192"/>
              <a:gd name="connsiteX1" fmla="*/ 288102 w 440501"/>
              <a:gd name="connsiteY1" fmla="*/ 1667 h 773192"/>
              <a:gd name="connsiteX2" fmla="*/ 142051 w 440501"/>
              <a:gd name="connsiteY2" fmla="*/ 46117 h 773192"/>
              <a:gd name="connsiteX3" fmla="*/ 65851 w 440501"/>
              <a:gd name="connsiteY3" fmla="*/ 135017 h 773192"/>
              <a:gd name="connsiteX4" fmla="*/ 15051 w 440501"/>
              <a:gd name="connsiteY4" fmla="*/ 287417 h 773192"/>
              <a:gd name="connsiteX5" fmla="*/ 2351 w 440501"/>
              <a:gd name="connsiteY5" fmla="*/ 516017 h 773192"/>
              <a:gd name="connsiteX6" fmla="*/ 40451 w 440501"/>
              <a:gd name="connsiteY6" fmla="*/ 592217 h 773192"/>
              <a:gd name="connsiteX7" fmla="*/ 154751 w 440501"/>
              <a:gd name="connsiteY7" fmla="*/ 668417 h 773192"/>
              <a:gd name="connsiteX8" fmla="*/ 281751 w 440501"/>
              <a:gd name="connsiteY8" fmla="*/ 773192 h 773192"/>
              <a:gd name="connsiteX0" fmla="*/ 440501 w 440501"/>
              <a:gd name="connsiteY0" fmla="*/ 1667 h 773192"/>
              <a:gd name="connsiteX1" fmla="*/ 288102 w 440501"/>
              <a:gd name="connsiteY1" fmla="*/ 1667 h 773192"/>
              <a:gd name="connsiteX2" fmla="*/ 142051 w 440501"/>
              <a:gd name="connsiteY2" fmla="*/ 46117 h 773192"/>
              <a:gd name="connsiteX3" fmla="*/ 65851 w 440501"/>
              <a:gd name="connsiteY3" fmla="*/ 135017 h 773192"/>
              <a:gd name="connsiteX4" fmla="*/ 15051 w 440501"/>
              <a:gd name="connsiteY4" fmla="*/ 287417 h 773192"/>
              <a:gd name="connsiteX5" fmla="*/ 2351 w 440501"/>
              <a:gd name="connsiteY5" fmla="*/ 516017 h 773192"/>
              <a:gd name="connsiteX6" fmla="*/ 40451 w 440501"/>
              <a:gd name="connsiteY6" fmla="*/ 592217 h 773192"/>
              <a:gd name="connsiteX7" fmla="*/ 148401 w 440501"/>
              <a:gd name="connsiteY7" fmla="*/ 681117 h 773192"/>
              <a:gd name="connsiteX8" fmla="*/ 281751 w 440501"/>
              <a:gd name="connsiteY8" fmla="*/ 773192 h 773192"/>
              <a:gd name="connsiteX0" fmla="*/ 440501 w 440501"/>
              <a:gd name="connsiteY0" fmla="*/ 1667 h 773192"/>
              <a:gd name="connsiteX1" fmla="*/ 288102 w 440501"/>
              <a:gd name="connsiteY1" fmla="*/ 1667 h 773192"/>
              <a:gd name="connsiteX2" fmla="*/ 142051 w 440501"/>
              <a:gd name="connsiteY2" fmla="*/ 46117 h 773192"/>
              <a:gd name="connsiteX3" fmla="*/ 15051 w 440501"/>
              <a:gd name="connsiteY3" fmla="*/ 287417 h 773192"/>
              <a:gd name="connsiteX4" fmla="*/ 2351 w 440501"/>
              <a:gd name="connsiteY4" fmla="*/ 516017 h 773192"/>
              <a:gd name="connsiteX5" fmla="*/ 40451 w 440501"/>
              <a:gd name="connsiteY5" fmla="*/ 592217 h 773192"/>
              <a:gd name="connsiteX6" fmla="*/ 148401 w 440501"/>
              <a:gd name="connsiteY6" fmla="*/ 681117 h 773192"/>
              <a:gd name="connsiteX7" fmla="*/ 281751 w 440501"/>
              <a:gd name="connsiteY7" fmla="*/ 773192 h 773192"/>
              <a:gd name="connsiteX0" fmla="*/ 288102 w 288102"/>
              <a:gd name="connsiteY0" fmla="*/ 0 h 771525"/>
              <a:gd name="connsiteX1" fmla="*/ 142051 w 288102"/>
              <a:gd name="connsiteY1" fmla="*/ 44450 h 771525"/>
              <a:gd name="connsiteX2" fmla="*/ 15051 w 288102"/>
              <a:gd name="connsiteY2" fmla="*/ 285750 h 771525"/>
              <a:gd name="connsiteX3" fmla="*/ 2351 w 288102"/>
              <a:gd name="connsiteY3" fmla="*/ 514350 h 771525"/>
              <a:gd name="connsiteX4" fmla="*/ 40451 w 288102"/>
              <a:gd name="connsiteY4" fmla="*/ 590550 h 771525"/>
              <a:gd name="connsiteX5" fmla="*/ 148401 w 288102"/>
              <a:gd name="connsiteY5" fmla="*/ 679450 h 771525"/>
              <a:gd name="connsiteX6" fmla="*/ 281751 w 288102"/>
              <a:gd name="connsiteY6" fmla="*/ 771525 h 771525"/>
              <a:gd name="connsiteX0" fmla="*/ 288102 w 288102"/>
              <a:gd name="connsiteY0" fmla="*/ 0 h 771525"/>
              <a:gd name="connsiteX1" fmla="*/ 142051 w 288102"/>
              <a:gd name="connsiteY1" fmla="*/ 44450 h 771525"/>
              <a:gd name="connsiteX2" fmla="*/ 15051 w 288102"/>
              <a:gd name="connsiteY2" fmla="*/ 285750 h 771525"/>
              <a:gd name="connsiteX3" fmla="*/ 2351 w 288102"/>
              <a:gd name="connsiteY3" fmla="*/ 514350 h 771525"/>
              <a:gd name="connsiteX4" fmla="*/ 40451 w 288102"/>
              <a:gd name="connsiteY4" fmla="*/ 590550 h 771525"/>
              <a:gd name="connsiteX5" fmla="*/ 148401 w 288102"/>
              <a:gd name="connsiteY5" fmla="*/ 679450 h 771525"/>
              <a:gd name="connsiteX6" fmla="*/ 281751 w 288102"/>
              <a:gd name="connsiteY6" fmla="*/ 771525 h 771525"/>
              <a:gd name="connsiteX0" fmla="*/ 310327 w 310327"/>
              <a:gd name="connsiteY0" fmla="*/ 0 h 815975"/>
              <a:gd name="connsiteX1" fmla="*/ 142051 w 310327"/>
              <a:gd name="connsiteY1" fmla="*/ 88900 h 815975"/>
              <a:gd name="connsiteX2" fmla="*/ 15051 w 310327"/>
              <a:gd name="connsiteY2" fmla="*/ 330200 h 815975"/>
              <a:gd name="connsiteX3" fmla="*/ 2351 w 310327"/>
              <a:gd name="connsiteY3" fmla="*/ 558800 h 815975"/>
              <a:gd name="connsiteX4" fmla="*/ 40451 w 310327"/>
              <a:gd name="connsiteY4" fmla="*/ 635000 h 815975"/>
              <a:gd name="connsiteX5" fmla="*/ 148401 w 310327"/>
              <a:gd name="connsiteY5" fmla="*/ 723900 h 815975"/>
              <a:gd name="connsiteX6" fmla="*/ 281751 w 310327"/>
              <a:gd name="connsiteY6" fmla="*/ 815975 h 815975"/>
              <a:gd name="connsiteX0" fmla="*/ 310327 w 310327"/>
              <a:gd name="connsiteY0" fmla="*/ 0 h 815975"/>
              <a:gd name="connsiteX1" fmla="*/ 142051 w 310327"/>
              <a:gd name="connsiteY1" fmla="*/ 88900 h 815975"/>
              <a:gd name="connsiteX2" fmla="*/ 15051 w 310327"/>
              <a:gd name="connsiteY2" fmla="*/ 330200 h 815975"/>
              <a:gd name="connsiteX3" fmla="*/ 2351 w 310327"/>
              <a:gd name="connsiteY3" fmla="*/ 558800 h 815975"/>
              <a:gd name="connsiteX4" fmla="*/ 40451 w 310327"/>
              <a:gd name="connsiteY4" fmla="*/ 635000 h 815975"/>
              <a:gd name="connsiteX5" fmla="*/ 148401 w 310327"/>
              <a:gd name="connsiteY5" fmla="*/ 723900 h 815975"/>
              <a:gd name="connsiteX6" fmla="*/ 281751 w 310327"/>
              <a:gd name="connsiteY6" fmla="*/ 815975 h 815975"/>
              <a:gd name="connsiteX0" fmla="*/ 310327 w 310327"/>
              <a:gd name="connsiteY0" fmla="*/ 0 h 815975"/>
              <a:gd name="connsiteX1" fmla="*/ 142051 w 310327"/>
              <a:gd name="connsiteY1" fmla="*/ 88900 h 815975"/>
              <a:gd name="connsiteX2" fmla="*/ 15051 w 310327"/>
              <a:gd name="connsiteY2" fmla="*/ 330200 h 815975"/>
              <a:gd name="connsiteX3" fmla="*/ 2351 w 310327"/>
              <a:gd name="connsiteY3" fmla="*/ 558800 h 815975"/>
              <a:gd name="connsiteX4" fmla="*/ 40451 w 310327"/>
              <a:gd name="connsiteY4" fmla="*/ 635000 h 815975"/>
              <a:gd name="connsiteX5" fmla="*/ 148401 w 310327"/>
              <a:gd name="connsiteY5" fmla="*/ 723900 h 815975"/>
              <a:gd name="connsiteX6" fmla="*/ 281751 w 310327"/>
              <a:gd name="connsiteY6" fmla="*/ 815975 h 815975"/>
              <a:gd name="connsiteX0" fmla="*/ 310327 w 310327"/>
              <a:gd name="connsiteY0" fmla="*/ 88 h 816063"/>
              <a:gd name="connsiteX1" fmla="*/ 142051 w 310327"/>
              <a:gd name="connsiteY1" fmla="*/ 88988 h 816063"/>
              <a:gd name="connsiteX2" fmla="*/ 15051 w 310327"/>
              <a:gd name="connsiteY2" fmla="*/ 330288 h 816063"/>
              <a:gd name="connsiteX3" fmla="*/ 2351 w 310327"/>
              <a:gd name="connsiteY3" fmla="*/ 558888 h 816063"/>
              <a:gd name="connsiteX4" fmla="*/ 40451 w 310327"/>
              <a:gd name="connsiteY4" fmla="*/ 635088 h 816063"/>
              <a:gd name="connsiteX5" fmla="*/ 148401 w 310327"/>
              <a:gd name="connsiteY5" fmla="*/ 723988 h 816063"/>
              <a:gd name="connsiteX6" fmla="*/ 281751 w 310327"/>
              <a:gd name="connsiteY6" fmla="*/ 816063 h 816063"/>
              <a:gd name="connsiteX0" fmla="*/ 310327 w 310327"/>
              <a:gd name="connsiteY0" fmla="*/ 0 h 815975"/>
              <a:gd name="connsiteX1" fmla="*/ 142051 w 310327"/>
              <a:gd name="connsiteY1" fmla="*/ 88900 h 815975"/>
              <a:gd name="connsiteX2" fmla="*/ 15051 w 310327"/>
              <a:gd name="connsiteY2" fmla="*/ 330200 h 815975"/>
              <a:gd name="connsiteX3" fmla="*/ 2351 w 310327"/>
              <a:gd name="connsiteY3" fmla="*/ 558800 h 815975"/>
              <a:gd name="connsiteX4" fmla="*/ 40451 w 310327"/>
              <a:gd name="connsiteY4" fmla="*/ 635000 h 815975"/>
              <a:gd name="connsiteX5" fmla="*/ 148401 w 310327"/>
              <a:gd name="connsiteY5" fmla="*/ 723900 h 815975"/>
              <a:gd name="connsiteX6" fmla="*/ 281751 w 310327"/>
              <a:gd name="connsiteY6" fmla="*/ 815975 h 815975"/>
              <a:gd name="connsiteX0" fmla="*/ 325010 w 325010"/>
              <a:gd name="connsiteY0" fmla="*/ 0 h 815975"/>
              <a:gd name="connsiteX1" fmla="*/ 156734 w 325010"/>
              <a:gd name="connsiteY1" fmla="*/ 88900 h 815975"/>
              <a:gd name="connsiteX2" fmla="*/ 29734 w 325010"/>
              <a:gd name="connsiteY2" fmla="*/ 330200 h 815975"/>
              <a:gd name="connsiteX3" fmla="*/ 1159 w 325010"/>
              <a:gd name="connsiteY3" fmla="*/ 539750 h 815975"/>
              <a:gd name="connsiteX4" fmla="*/ 55134 w 325010"/>
              <a:gd name="connsiteY4" fmla="*/ 635000 h 815975"/>
              <a:gd name="connsiteX5" fmla="*/ 163084 w 325010"/>
              <a:gd name="connsiteY5" fmla="*/ 723900 h 815975"/>
              <a:gd name="connsiteX6" fmla="*/ 296434 w 325010"/>
              <a:gd name="connsiteY6" fmla="*/ 815975 h 815975"/>
              <a:gd name="connsiteX0" fmla="*/ 328015 w 328015"/>
              <a:gd name="connsiteY0" fmla="*/ 0 h 815975"/>
              <a:gd name="connsiteX1" fmla="*/ 159739 w 328015"/>
              <a:gd name="connsiteY1" fmla="*/ 88900 h 815975"/>
              <a:gd name="connsiteX2" fmla="*/ 32739 w 328015"/>
              <a:gd name="connsiteY2" fmla="*/ 330200 h 815975"/>
              <a:gd name="connsiteX3" fmla="*/ 4164 w 328015"/>
              <a:gd name="connsiteY3" fmla="*/ 539750 h 815975"/>
              <a:gd name="connsiteX4" fmla="*/ 58139 w 328015"/>
              <a:gd name="connsiteY4" fmla="*/ 635000 h 815975"/>
              <a:gd name="connsiteX5" fmla="*/ 166089 w 328015"/>
              <a:gd name="connsiteY5" fmla="*/ 723900 h 815975"/>
              <a:gd name="connsiteX6" fmla="*/ 299439 w 328015"/>
              <a:gd name="connsiteY6" fmla="*/ 815975 h 815975"/>
              <a:gd name="connsiteX0" fmla="*/ 325556 w 325556"/>
              <a:gd name="connsiteY0" fmla="*/ 0 h 815975"/>
              <a:gd name="connsiteX1" fmla="*/ 157280 w 325556"/>
              <a:gd name="connsiteY1" fmla="*/ 88900 h 815975"/>
              <a:gd name="connsiteX2" fmla="*/ 27105 w 325556"/>
              <a:gd name="connsiteY2" fmla="*/ 292100 h 815975"/>
              <a:gd name="connsiteX3" fmla="*/ 1705 w 325556"/>
              <a:gd name="connsiteY3" fmla="*/ 539750 h 815975"/>
              <a:gd name="connsiteX4" fmla="*/ 55680 w 325556"/>
              <a:gd name="connsiteY4" fmla="*/ 635000 h 815975"/>
              <a:gd name="connsiteX5" fmla="*/ 163630 w 325556"/>
              <a:gd name="connsiteY5" fmla="*/ 723900 h 815975"/>
              <a:gd name="connsiteX6" fmla="*/ 296980 w 325556"/>
              <a:gd name="connsiteY6" fmla="*/ 815975 h 815975"/>
              <a:gd name="connsiteX0" fmla="*/ 337431 w 337431"/>
              <a:gd name="connsiteY0" fmla="*/ 0 h 815975"/>
              <a:gd name="connsiteX1" fmla="*/ 169155 w 337431"/>
              <a:gd name="connsiteY1" fmla="*/ 88900 h 815975"/>
              <a:gd name="connsiteX2" fmla="*/ 38980 w 337431"/>
              <a:gd name="connsiteY2" fmla="*/ 292100 h 815975"/>
              <a:gd name="connsiteX3" fmla="*/ 880 w 337431"/>
              <a:gd name="connsiteY3" fmla="*/ 542925 h 815975"/>
              <a:gd name="connsiteX4" fmla="*/ 67555 w 337431"/>
              <a:gd name="connsiteY4" fmla="*/ 635000 h 815975"/>
              <a:gd name="connsiteX5" fmla="*/ 175505 w 337431"/>
              <a:gd name="connsiteY5" fmla="*/ 723900 h 815975"/>
              <a:gd name="connsiteX6" fmla="*/ 308855 w 337431"/>
              <a:gd name="connsiteY6" fmla="*/ 815975 h 815975"/>
              <a:gd name="connsiteX0" fmla="*/ 336551 w 336551"/>
              <a:gd name="connsiteY0" fmla="*/ 0 h 815975"/>
              <a:gd name="connsiteX1" fmla="*/ 168275 w 336551"/>
              <a:gd name="connsiteY1" fmla="*/ 88900 h 815975"/>
              <a:gd name="connsiteX2" fmla="*/ 38100 w 336551"/>
              <a:gd name="connsiteY2" fmla="*/ 292100 h 815975"/>
              <a:gd name="connsiteX3" fmla="*/ 0 w 336551"/>
              <a:gd name="connsiteY3" fmla="*/ 542925 h 815975"/>
              <a:gd name="connsiteX4" fmla="*/ 53975 w 336551"/>
              <a:gd name="connsiteY4" fmla="*/ 682625 h 815975"/>
              <a:gd name="connsiteX5" fmla="*/ 174625 w 336551"/>
              <a:gd name="connsiteY5" fmla="*/ 723900 h 815975"/>
              <a:gd name="connsiteX6" fmla="*/ 307975 w 336551"/>
              <a:gd name="connsiteY6" fmla="*/ 815975 h 815975"/>
              <a:gd name="connsiteX0" fmla="*/ 336551 w 336551"/>
              <a:gd name="connsiteY0" fmla="*/ 0 h 815975"/>
              <a:gd name="connsiteX1" fmla="*/ 168275 w 336551"/>
              <a:gd name="connsiteY1" fmla="*/ 88900 h 815975"/>
              <a:gd name="connsiteX2" fmla="*/ 38100 w 336551"/>
              <a:gd name="connsiteY2" fmla="*/ 292100 h 815975"/>
              <a:gd name="connsiteX3" fmla="*/ 0 w 336551"/>
              <a:gd name="connsiteY3" fmla="*/ 542925 h 815975"/>
              <a:gd name="connsiteX4" fmla="*/ 53975 w 336551"/>
              <a:gd name="connsiteY4" fmla="*/ 682625 h 815975"/>
              <a:gd name="connsiteX5" fmla="*/ 165100 w 336551"/>
              <a:gd name="connsiteY5" fmla="*/ 758825 h 815975"/>
              <a:gd name="connsiteX6" fmla="*/ 307975 w 336551"/>
              <a:gd name="connsiteY6" fmla="*/ 815975 h 815975"/>
              <a:gd name="connsiteX0" fmla="*/ 336551 w 336551"/>
              <a:gd name="connsiteY0" fmla="*/ 0 h 828675"/>
              <a:gd name="connsiteX1" fmla="*/ 168275 w 336551"/>
              <a:gd name="connsiteY1" fmla="*/ 88900 h 828675"/>
              <a:gd name="connsiteX2" fmla="*/ 38100 w 336551"/>
              <a:gd name="connsiteY2" fmla="*/ 292100 h 828675"/>
              <a:gd name="connsiteX3" fmla="*/ 0 w 336551"/>
              <a:gd name="connsiteY3" fmla="*/ 542925 h 828675"/>
              <a:gd name="connsiteX4" fmla="*/ 53975 w 336551"/>
              <a:gd name="connsiteY4" fmla="*/ 682625 h 828675"/>
              <a:gd name="connsiteX5" fmla="*/ 165100 w 336551"/>
              <a:gd name="connsiteY5" fmla="*/ 758825 h 828675"/>
              <a:gd name="connsiteX6" fmla="*/ 317500 w 336551"/>
              <a:gd name="connsiteY6" fmla="*/ 828675 h 828675"/>
              <a:gd name="connsiteX0" fmla="*/ 336551 w 336551"/>
              <a:gd name="connsiteY0" fmla="*/ 0 h 828675"/>
              <a:gd name="connsiteX1" fmla="*/ 168275 w 336551"/>
              <a:gd name="connsiteY1" fmla="*/ 88900 h 828675"/>
              <a:gd name="connsiteX2" fmla="*/ 38100 w 336551"/>
              <a:gd name="connsiteY2" fmla="*/ 292100 h 828675"/>
              <a:gd name="connsiteX3" fmla="*/ 0 w 336551"/>
              <a:gd name="connsiteY3" fmla="*/ 542925 h 828675"/>
              <a:gd name="connsiteX4" fmla="*/ 53975 w 336551"/>
              <a:gd name="connsiteY4" fmla="*/ 682625 h 828675"/>
              <a:gd name="connsiteX5" fmla="*/ 165100 w 336551"/>
              <a:gd name="connsiteY5" fmla="*/ 758825 h 828675"/>
              <a:gd name="connsiteX6" fmla="*/ 317500 w 336551"/>
              <a:gd name="connsiteY6" fmla="*/ 828675 h 828675"/>
              <a:gd name="connsiteX0" fmla="*/ 336551 w 336551"/>
              <a:gd name="connsiteY0" fmla="*/ 0 h 828675"/>
              <a:gd name="connsiteX1" fmla="*/ 168275 w 336551"/>
              <a:gd name="connsiteY1" fmla="*/ 88900 h 828675"/>
              <a:gd name="connsiteX2" fmla="*/ 38100 w 336551"/>
              <a:gd name="connsiteY2" fmla="*/ 292100 h 828675"/>
              <a:gd name="connsiteX3" fmla="*/ 0 w 336551"/>
              <a:gd name="connsiteY3" fmla="*/ 542925 h 828675"/>
              <a:gd name="connsiteX4" fmla="*/ 53975 w 336551"/>
              <a:gd name="connsiteY4" fmla="*/ 682625 h 828675"/>
              <a:gd name="connsiteX5" fmla="*/ 158750 w 336551"/>
              <a:gd name="connsiteY5" fmla="*/ 774700 h 828675"/>
              <a:gd name="connsiteX6" fmla="*/ 317500 w 336551"/>
              <a:gd name="connsiteY6" fmla="*/ 828675 h 828675"/>
              <a:gd name="connsiteX0" fmla="*/ 282576 w 317500"/>
              <a:gd name="connsiteY0" fmla="*/ 0 h 828675"/>
              <a:gd name="connsiteX1" fmla="*/ 168275 w 317500"/>
              <a:gd name="connsiteY1" fmla="*/ 88900 h 828675"/>
              <a:gd name="connsiteX2" fmla="*/ 38100 w 317500"/>
              <a:gd name="connsiteY2" fmla="*/ 292100 h 828675"/>
              <a:gd name="connsiteX3" fmla="*/ 0 w 317500"/>
              <a:gd name="connsiteY3" fmla="*/ 542925 h 828675"/>
              <a:gd name="connsiteX4" fmla="*/ 53975 w 317500"/>
              <a:gd name="connsiteY4" fmla="*/ 682625 h 828675"/>
              <a:gd name="connsiteX5" fmla="*/ 158750 w 317500"/>
              <a:gd name="connsiteY5" fmla="*/ 774700 h 828675"/>
              <a:gd name="connsiteX6" fmla="*/ 317500 w 317500"/>
              <a:gd name="connsiteY6" fmla="*/ 828675 h 828675"/>
              <a:gd name="connsiteX0" fmla="*/ 282576 w 317500"/>
              <a:gd name="connsiteY0" fmla="*/ 0 h 828675"/>
              <a:gd name="connsiteX1" fmla="*/ 168275 w 317500"/>
              <a:gd name="connsiteY1" fmla="*/ 88900 h 828675"/>
              <a:gd name="connsiteX2" fmla="*/ 38100 w 317500"/>
              <a:gd name="connsiteY2" fmla="*/ 292100 h 828675"/>
              <a:gd name="connsiteX3" fmla="*/ 0 w 317500"/>
              <a:gd name="connsiteY3" fmla="*/ 542925 h 828675"/>
              <a:gd name="connsiteX4" fmla="*/ 53975 w 317500"/>
              <a:gd name="connsiteY4" fmla="*/ 682625 h 828675"/>
              <a:gd name="connsiteX5" fmla="*/ 158750 w 317500"/>
              <a:gd name="connsiteY5" fmla="*/ 774700 h 828675"/>
              <a:gd name="connsiteX6" fmla="*/ 317500 w 317500"/>
              <a:gd name="connsiteY6" fmla="*/ 828675 h 828675"/>
              <a:gd name="connsiteX0" fmla="*/ 282863 w 317787"/>
              <a:gd name="connsiteY0" fmla="*/ 0 h 828675"/>
              <a:gd name="connsiteX1" fmla="*/ 149512 w 317787"/>
              <a:gd name="connsiteY1" fmla="*/ 114300 h 828675"/>
              <a:gd name="connsiteX2" fmla="*/ 38387 w 317787"/>
              <a:gd name="connsiteY2" fmla="*/ 292100 h 828675"/>
              <a:gd name="connsiteX3" fmla="*/ 287 w 317787"/>
              <a:gd name="connsiteY3" fmla="*/ 542925 h 828675"/>
              <a:gd name="connsiteX4" fmla="*/ 54262 w 317787"/>
              <a:gd name="connsiteY4" fmla="*/ 682625 h 828675"/>
              <a:gd name="connsiteX5" fmla="*/ 159037 w 317787"/>
              <a:gd name="connsiteY5" fmla="*/ 774700 h 828675"/>
              <a:gd name="connsiteX6" fmla="*/ 317787 w 317787"/>
              <a:gd name="connsiteY6" fmla="*/ 828675 h 828675"/>
              <a:gd name="connsiteX0" fmla="*/ 282863 w 282862"/>
              <a:gd name="connsiteY0" fmla="*/ 0 h 774699"/>
              <a:gd name="connsiteX1" fmla="*/ 149512 w 282862"/>
              <a:gd name="connsiteY1" fmla="*/ 114300 h 774699"/>
              <a:gd name="connsiteX2" fmla="*/ 38387 w 282862"/>
              <a:gd name="connsiteY2" fmla="*/ 292100 h 774699"/>
              <a:gd name="connsiteX3" fmla="*/ 287 w 282862"/>
              <a:gd name="connsiteY3" fmla="*/ 542925 h 774699"/>
              <a:gd name="connsiteX4" fmla="*/ 54262 w 282862"/>
              <a:gd name="connsiteY4" fmla="*/ 682625 h 774699"/>
              <a:gd name="connsiteX5" fmla="*/ 159037 w 282862"/>
              <a:gd name="connsiteY5" fmla="*/ 774700 h 774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2862" h="774699">
                <a:moveTo>
                  <a:pt x="282863" y="0"/>
                </a:moveTo>
                <a:cubicBezTo>
                  <a:pt x="219363" y="45508"/>
                  <a:pt x="190258" y="65617"/>
                  <a:pt x="149512" y="114300"/>
                </a:cubicBezTo>
                <a:cubicBezTo>
                  <a:pt x="108766" y="162983"/>
                  <a:pt x="63258" y="220663"/>
                  <a:pt x="38387" y="292100"/>
                </a:cubicBezTo>
                <a:cubicBezTo>
                  <a:pt x="13516" y="363538"/>
                  <a:pt x="-2359" y="477838"/>
                  <a:pt x="287" y="542925"/>
                </a:cubicBezTo>
                <a:cubicBezTo>
                  <a:pt x="2933" y="608012"/>
                  <a:pt x="27804" y="643996"/>
                  <a:pt x="54262" y="682625"/>
                </a:cubicBezTo>
                <a:cubicBezTo>
                  <a:pt x="80720" y="721254"/>
                  <a:pt x="115116" y="750358"/>
                  <a:pt x="159037" y="774700"/>
                </a:cubicBezTo>
              </a:path>
            </a:pathLst>
          </a:custGeom>
          <a:ln>
            <a:solidFill>
              <a:schemeClr val="accent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0" name="Straight Arrow Connector 79"/>
          <p:cNvCxnSpPr/>
          <p:nvPr/>
        </p:nvCxnSpPr>
        <p:spPr>
          <a:xfrm flipH="1" flipV="1">
            <a:off x="5974972" y="3097160"/>
            <a:ext cx="89636" cy="51537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>
            <a:stCxn id="79" idx="0"/>
          </p:cNvCxnSpPr>
          <p:nvPr/>
        </p:nvCxnSpPr>
        <p:spPr>
          <a:xfrm flipV="1">
            <a:off x="5366973" y="3942692"/>
            <a:ext cx="70130" cy="27537"/>
          </a:xfrm>
          <a:prstGeom prst="straightConnector1">
            <a:avLst/>
          </a:prstGeom>
          <a:ln>
            <a:solidFill>
              <a:schemeClr val="accent5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6" name="Freeform 85"/>
          <p:cNvSpPr/>
          <p:nvPr/>
        </p:nvSpPr>
        <p:spPr>
          <a:xfrm flipV="1">
            <a:off x="5183139" y="3138965"/>
            <a:ext cx="201880" cy="479256"/>
          </a:xfrm>
          <a:custGeom>
            <a:avLst/>
            <a:gdLst>
              <a:gd name="connsiteX0" fmla="*/ 457200 w 457200"/>
              <a:gd name="connsiteY0" fmla="*/ 0 h 685800"/>
              <a:gd name="connsiteX1" fmla="*/ 190500 w 457200"/>
              <a:gd name="connsiteY1" fmla="*/ 12700 h 685800"/>
              <a:gd name="connsiteX2" fmla="*/ 152400 w 457200"/>
              <a:gd name="connsiteY2" fmla="*/ 25400 h 685800"/>
              <a:gd name="connsiteX3" fmla="*/ 114300 w 457200"/>
              <a:gd name="connsiteY3" fmla="*/ 63500 h 685800"/>
              <a:gd name="connsiteX4" fmla="*/ 76200 w 457200"/>
              <a:gd name="connsiteY4" fmla="*/ 114300 h 685800"/>
              <a:gd name="connsiteX5" fmla="*/ 25400 w 457200"/>
              <a:gd name="connsiteY5" fmla="*/ 266700 h 685800"/>
              <a:gd name="connsiteX6" fmla="*/ 12700 w 457200"/>
              <a:gd name="connsiteY6" fmla="*/ 304800 h 685800"/>
              <a:gd name="connsiteX7" fmla="*/ 0 w 457200"/>
              <a:gd name="connsiteY7" fmla="*/ 342900 h 685800"/>
              <a:gd name="connsiteX8" fmla="*/ 12700 w 457200"/>
              <a:gd name="connsiteY8" fmla="*/ 495300 h 685800"/>
              <a:gd name="connsiteX9" fmla="*/ 50800 w 457200"/>
              <a:gd name="connsiteY9" fmla="*/ 571500 h 685800"/>
              <a:gd name="connsiteX10" fmla="*/ 127000 w 457200"/>
              <a:gd name="connsiteY10" fmla="*/ 622300 h 685800"/>
              <a:gd name="connsiteX11" fmla="*/ 165100 w 457200"/>
              <a:gd name="connsiteY11" fmla="*/ 647700 h 685800"/>
              <a:gd name="connsiteX12" fmla="*/ 254000 w 457200"/>
              <a:gd name="connsiteY12" fmla="*/ 685800 h 685800"/>
              <a:gd name="connsiteX0" fmla="*/ 457200 w 457200"/>
              <a:gd name="connsiteY0" fmla="*/ 0 h 685800"/>
              <a:gd name="connsiteX1" fmla="*/ 190500 w 457200"/>
              <a:gd name="connsiteY1" fmla="*/ 12700 h 685800"/>
              <a:gd name="connsiteX2" fmla="*/ 152400 w 457200"/>
              <a:gd name="connsiteY2" fmla="*/ 25400 h 685800"/>
              <a:gd name="connsiteX3" fmla="*/ 76200 w 457200"/>
              <a:gd name="connsiteY3" fmla="*/ 114300 h 685800"/>
              <a:gd name="connsiteX4" fmla="*/ 25400 w 457200"/>
              <a:gd name="connsiteY4" fmla="*/ 266700 h 685800"/>
              <a:gd name="connsiteX5" fmla="*/ 12700 w 457200"/>
              <a:gd name="connsiteY5" fmla="*/ 304800 h 685800"/>
              <a:gd name="connsiteX6" fmla="*/ 0 w 457200"/>
              <a:gd name="connsiteY6" fmla="*/ 342900 h 685800"/>
              <a:gd name="connsiteX7" fmla="*/ 12700 w 457200"/>
              <a:gd name="connsiteY7" fmla="*/ 495300 h 685800"/>
              <a:gd name="connsiteX8" fmla="*/ 50800 w 457200"/>
              <a:gd name="connsiteY8" fmla="*/ 571500 h 685800"/>
              <a:gd name="connsiteX9" fmla="*/ 127000 w 457200"/>
              <a:gd name="connsiteY9" fmla="*/ 622300 h 685800"/>
              <a:gd name="connsiteX10" fmla="*/ 165100 w 457200"/>
              <a:gd name="connsiteY10" fmla="*/ 647700 h 685800"/>
              <a:gd name="connsiteX11" fmla="*/ 254000 w 457200"/>
              <a:gd name="connsiteY11" fmla="*/ 685800 h 685800"/>
              <a:gd name="connsiteX0" fmla="*/ 457200 w 457200"/>
              <a:gd name="connsiteY0" fmla="*/ 0 h 685800"/>
              <a:gd name="connsiteX1" fmla="*/ 152400 w 457200"/>
              <a:gd name="connsiteY1" fmla="*/ 25400 h 685800"/>
              <a:gd name="connsiteX2" fmla="*/ 76200 w 457200"/>
              <a:gd name="connsiteY2" fmla="*/ 114300 h 685800"/>
              <a:gd name="connsiteX3" fmla="*/ 25400 w 457200"/>
              <a:gd name="connsiteY3" fmla="*/ 266700 h 685800"/>
              <a:gd name="connsiteX4" fmla="*/ 12700 w 457200"/>
              <a:gd name="connsiteY4" fmla="*/ 304800 h 685800"/>
              <a:gd name="connsiteX5" fmla="*/ 0 w 457200"/>
              <a:gd name="connsiteY5" fmla="*/ 342900 h 685800"/>
              <a:gd name="connsiteX6" fmla="*/ 12700 w 457200"/>
              <a:gd name="connsiteY6" fmla="*/ 495300 h 685800"/>
              <a:gd name="connsiteX7" fmla="*/ 50800 w 457200"/>
              <a:gd name="connsiteY7" fmla="*/ 571500 h 685800"/>
              <a:gd name="connsiteX8" fmla="*/ 127000 w 457200"/>
              <a:gd name="connsiteY8" fmla="*/ 622300 h 685800"/>
              <a:gd name="connsiteX9" fmla="*/ 165100 w 457200"/>
              <a:gd name="connsiteY9" fmla="*/ 647700 h 685800"/>
              <a:gd name="connsiteX10" fmla="*/ 254000 w 457200"/>
              <a:gd name="connsiteY10" fmla="*/ 685800 h 685800"/>
              <a:gd name="connsiteX0" fmla="*/ 457200 w 457200"/>
              <a:gd name="connsiteY0" fmla="*/ 0 h 685800"/>
              <a:gd name="connsiteX1" fmla="*/ 152400 w 457200"/>
              <a:gd name="connsiteY1" fmla="*/ 25400 h 685800"/>
              <a:gd name="connsiteX2" fmla="*/ 76200 w 457200"/>
              <a:gd name="connsiteY2" fmla="*/ 114300 h 685800"/>
              <a:gd name="connsiteX3" fmla="*/ 25400 w 457200"/>
              <a:gd name="connsiteY3" fmla="*/ 266700 h 685800"/>
              <a:gd name="connsiteX4" fmla="*/ 0 w 457200"/>
              <a:gd name="connsiteY4" fmla="*/ 342900 h 685800"/>
              <a:gd name="connsiteX5" fmla="*/ 12700 w 457200"/>
              <a:gd name="connsiteY5" fmla="*/ 495300 h 685800"/>
              <a:gd name="connsiteX6" fmla="*/ 50800 w 457200"/>
              <a:gd name="connsiteY6" fmla="*/ 571500 h 685800"/>
              <a:gd name="connsiteX7" fmla="*/ 127000 w 457200"/>
              <a:gd name="connsiteY7" fmla="*/ 622300 h 685800"/>
              <a:gd name="connsiteX8" fmla="*/ 165100 w 457200"/>
              <a:gd name="connsiteY8" fmla="*/ 647700 h 685800"/>
              <a:gd name="connsiteX9" fmla="*/ 254000 w 457200"/>
              <a:gd name="connsiteY9" fmla="*/ 685800 h 685800"/>
              <a:gd name="connsiteX0" fmla="*/ 457200 w 457200"/>
              <a:gd name="connsiteY0" fmla="*/ 0 h 685800"/>
              <a:gd name="connsiteX1" fmla="*/ 152400 w 457200"/>
              <a:gd name="connsiteY1" fmla="*/ 25400 h 685800"/>
              <a:gd name="connsiteX2" fmla="*/ 76200 w 457200"/>
              <a:gd name="connsiteY2" fmla="*/ 114300 h 685800"/>
              <a:gd name="connsiteX3" fmla="*/ 25400 w 457200"/>
              <a:gd name="connsiteY3" fmla="*/ 266700 h 685800"/>
              <a:gd name="connsiteX4" fmla="*/ 0 w 457200"/>
              <a:gd name="connsiteY4" fmla="*/ 342900 h 685800"/>
              <a:gd name="connsiteX5" fmla="*/ 12700 w 457200"/>
              <a:gd name="connsiteY5" fmla="*/ 495300 h 685800"/>
              <a:gd name="connsiteX6" fmla="*/ 50800 w 457200"/>
              <a:gd name="connsiteY6" fmla="*/ 571500 h 685800"/>
              <a:gd name="connsiteX7" fmla="*/ 165100 w 457200"/>
              <a:gd name="connsiteY7" fmla="*/ 647700 h 685800"/>
              <a:gd name="connsiteX8" fmla="*/ 254000 w 457200"/>
              <a:gd name="connsiteY8" fmla="*/ 685800 h 685800"/>
              <a:gd name="connsiteX0" fmla="*/ 457200 w 457200"/>
              <a:gd name="connsiteY0" fmla="*/ 0 h 685800"/>
              <a:gd name="connsiteX1" fmla="*/ 152400 w 457200"/>
              <a:gd name="connsiteY1" fmla="*/ 25400 h 685800"/>
              <a:gd name="connsiteX2" fmla="*/ 76200 w 457200"/>
              <a:gd name="connsiteY2" fmla="*/ 114300 h 685800"/>
              <a:gd name="connsiteX3" fmla="*/ 25400 w 457200"/>
              <a:gd name="connsiteY3" fmla="*/ 266700 h 685800"/>
              <a:gd name="connsiteX4" fmla="*/ 0 w 457200"/>
              <a:gd name="connsiteY4" fmla="*/ 342900 h 685800"/>
              <a:gd name="connsiteX5" fmla="*/ 12700 w 457200"/>
              <a:gd name="connsiteY5" fmla="*/ 495300 h 685800"/>
              <a:gd name="connsiteX6" fmla="*/ 50800 w 457200"/>
              <a:gd name="connsiteY6" fmla="*/ 571500 h 685800"/>
              <a:gd name="connsiteX7" fmla="*/ 165100 w 457200"/>
              <a:gd name="connsiteY7" fmla="*/ 647700 h 685800"/>
              <a:gd name="connsiteX8" fmla="*/ 254000 w 457200"/>
              <a:gd name="connsiteY8" fmla="*/ 685800 h 685800"/>
              <a:gd name="connsiteX0" fmla="*/ 457200 w 457200"/>
              <a:gd name="connsiteY0" fmla="*/ 0 h 685800"/>
              <a:gd name="connsiteX1" fmla="*/ 152400 w 457200"/>
              <a:gd name="connsiteY1" fmla="*/ 25400 h 685800"/>
              <a:gd name="connsiteX2" fmla="*/ 76200 w 457200"/>
              <a:gd name="connsiteY2" fmla="*/ 114300 h 685800"/>
              <a:gd name="connsiteX3" fmla="*/ 25400 w 457200"/>
              <a:gd name="connsiteY3" fmla="*/ 266700 h 685800"/>
              <a:gd name="connsiteX4" fmla="*/ 0 w 457200"/>
              <a:gd name="connsiteY4" fmla="*/ 342900 h 685800"/>
              <a:gd name="connsiteX5" fmla="*/ 12700 w 457200"/>
              <a:gd name="connsiteY5" fmla="*/ 495300 h 685800"/>
              <a:gd name="connsiteX6" fmla="*/ 50800 w 457200"/>
              <a:gd name="connsiteY6" fmla="*/ 571500 h 685800"/>
              <a:gd name="connsiteX7" fmla="*/ 165100 w 457200"/>
              <a:gd name="connsiteY7" fmla="*/ 647700 h 685800"/>
              <a:gd name="connsiteX8" fmla="*/ 254000 w 457200"/>
              <a:gd name="connsiteY8" fmla="*/ 685800 h 685800"/>
              <a:gd name="connsiteX0" fmla="*/ 444500 w 444500"/>
              <a:gd name="connsiteY0" fmla="*/ 0 h 685800"/>
              <a:gd name="connsiteX1" fmla="*/ 139700 w 444500"/>
              <a:gd name="connsiteY1" fmla="*/ 25400 h 685800"/>
              <a:gd name="connsiteX2" fmla="*/ 63500 w 444500"/>
              <a:gd name="connsiteY2" fmla="*/ 114300 h 685800"/>
              <a:gd name="connsiteX3" fmla="*/ 12700 w 444500"/>
              <a:gd name="connsiteY3" fmla="*/ 266700 h 685800"/>
              <a:gd name="connsiteX4" fmla="*/ 0 w 444500"/>
              <a:gd name="connsiteY4" fmla="*/ 495300 h 685800"/>
              <a:gd name="connsiteX5" fmla="*/ 38100 w 444500"/>
              <a:gd name="connsiteY5" fmla="*/ 571500 h 685800"/>
              <a:gd name="connsiteX6" fmla="*/ 152400 w 444500"/>
              <a:gd name="connsiteY6" fmla="*/ 647700 h 685800"/>
              <a:gd name="connsiteX7" fmla="*/ 241300 w 444500"/>
              <a:gd name="connsiteY7" fmla="*/ 685800 h 685800"/>
              <a:gd name="connsiteX0" fmla="*/ 446851 w 446851"/>
              <a:gd name="connsiteY0" fmla="*/ 0 h 685800"/>
              <a:gd name="connsiteX1" fmla="*/ 142051 w 446851"/>
              <a:gd name="connsiteY1" fmla="*/ 25400 h 685800"/>
              <a:gd name="connsiteX2" fmla="*/ 65851 w 446851"/>
              <a:gd name="connsiteY2" fmla="*/ 114300 h 685800"/>
              <a:gd name="connsiteX3" fmla="*/ 15051 w 446851"/>
              <a:gd name="connsiteY3" fmla="*/ 266700 h 685800"/>
              <a:gd name="connsiteX4" fmla="*/ 2351 w 446851"/>
              <a:gd name="connsiteY4" fmla="*/ 495300 h 685800"/>
              <a:gd name="connsiteX5" fmla="*/ 40451 w 446851"/>
              <a:gd name="connsiteY5" fmla="*/ 571500 h 685800"/>
              <a:gd name="connsiteX6" fmla="*/ 154751 w 446851"/>
              <a:gd name="connsiteY6" fmla="*/ 647700 h 685800"/>
              <a:gd name="connsiteX7" fmla="*/ 243651 w 446851"/>
              <a:gd name="connsiteY7" fmla="*/ 685800 h 685800"/>
              <a:gd name="connsiteX0" fmla="*/ 446851 w 446851"/>
              <a:gd name="connsiteY0" fmla="*/ 0 h 685800"/>
              <a:gd name="connsiteX1" fmla="*/ 142051 w 446851"/>
              <a:gd name="connsiteY1" fmla="*/ 25400 h 685800"/>
              <a:gd name="connsiteX2" fmla="*/ 65851 w 446851"/>
              <a:gd name="connsiteY2" fmla="*/ 114300 h 685800"/>
              <a:gd name="connsiteX3" fmla="*/ 15051 w 446851"/>
              <a:gd name="connsiteY3" fmla="*/ 266700 h 685800"/>
              <a:gd name="connsiteX4" fmla="*/ 2351 w 446851"/>
              <a:gd name="connsiteY4" fmla="*/ 495300 h 685800"/>
              <a:gd name="connsiteX5" fmla="*/ 40451 w 446851"/>
              <a:gd name="connsiteY5" fmla="*/ 571500 h 685800"/>
              <a:gd name="connsiteX6" fmla="*/ 154751 w 446851"/>
              <a:gd name="connsiteY6" fmla="*/ 647700 h 685800"/>
              <a:gd name="connsiteX7" fmla="*/ 243651 w 446851"/>
              <a:gd name="connsiteY7" fmla="*/ 685800 h 685800"/>
              <a:gd name="connsiteX0" fmla="*/ 446851 w 446851"/>
              <a:gd name="connsiteY0" fmla="*/ 0 h 685800"/>
              <a:gd name="connsiteX1" fmla="*/ 142051 w 446851"/>
              <a:gd name="connsiteY1" fmla="*/ 25400 h 685800"/>
              <a:gd name="connsiteX2" fmla="*/ 65851 w 446851"/>
              <a:gd name="connsiteY2" fmla="*/ 114300 h 685800"/>
              <a:gd name="connsiteX3" fmla="*/ 15051 w 446851"/>
              <a:gd name="connsiteY3" fmla="*/ 266700 h 685800"/>
              <a:gd name="connsiteX4" fmla="*/ 2351 w 446851"/>
              <a:gd name="connsiteY4" fmla="*/ 495300 h 685800"/>
              <a:gd name="connsiteX5" fmla="*/ 40451 w 446851"/>
              <a:gd name="connsiteY5" fmla="*/ 571500 h 685800"/>
              <a:gd name="connsiteX6" fmla="*/ 154751 w 446851"/>
              <a:gd name="connsiteY6" fmla="*/ 647700 h 685800"/>
              <a:gd name="connsiteX7" fmla="*/ 243651 w 446851"/>
              <a:gd name="connsiteY7" fmla="*/ 685800 h 685800"/>
              <a:gd name="connsiteX0" fmla="*/ 446851 w 446851"/>
              <a:gd name="connsiteY0" fmla="*/ 1667 h 687467"/>
              <a:gd name="connsiteX1" fmla="*/ 291277 w 446851"/>
              <a:gd name="connsiteY1" fmla="*/ 1667 h 687467"/>
              <a:gd name="connsiteX2" fmla="*/ 142051 w 446851"/>
              <a:gd name="connsiteY2" fmla="*/ 27067 h 687467"/>
              <a:gd name="connsiteX3" fmla="*/ 65851 w 446851"/>
              <a:gd name="connsiteY3" fmla="*/ 115967 h 687467"/>
              <a:gd name="connsiteX4" fmla="*/ 15051 w 446851"/>
              <a:gd name="connsiteY4" fmla="*/ 268367 h 687467"/>
              <a:gd name="connsiteX5" fmla="*/ 2351 w 446851"/>
              <a:gd name="connsiteY5" fmla="*/ 496967 h 687467"/>
              <a:gd name="connsiteX6" fmla="*/ 40451 w 446851"/>
              <a:gd name="connsiteY6" fmla="*/ 573167 h 687467"/>
              <a:gd name="connsiteX7" fmla="*/ 154751 w 446851"/>
              <a:gd name="connsiteY7" fmla="*/ 649367 h 687467"/>
              <a:gd name="connsiteX8" fmla="*/ 243651 w 446851"/>
              <a:gd name="connsiteY8" fmla="*/ 687467 h 687467"/>
              <a:gd name="connsiteX0" fmla="*/ 440501 w 440501"/>
              <a:gd name="connsiteY0" fmla="*/ 0 h 704850"/>
              <a:gd name="connsiteX1" fmla="*/ 291277 w 440501"/>
              <a:gd name="connsiteY1" fmla="*/ 19050 h 704850"/>
              <a:gd name="connsiteX2" fmla="*/ 142051 w 440501"/>
              <a:gd name="connsiteY2" fmla="*/ 44450 h 704850"/>
              <a:gd name="connsiteX3" fmla="*/ 65851 w 440501"/>
              <a:gd name="connsiteY3" fmla="*/ 133350 h 704850"/>
              <a:gd name="connsiteX4" fmla="*/ 15051 w 440501"/>
              <a:gd name="connsiteY4" fmla="*/ 285750 h 704850"/>
              <a:gd name="connsiteX5" fmla="*/ 2351 w 440501"/>
              <a:gd name="connsiteY5" fmla="*/ 514350 h 704850"/>
              <a:gd name="connsiteX6" fmla="*/ 40451 w 440501"/>
              <a:gd name="connsiteY6" fmla="*/ 590550 h 704850"/>
              <a:gd name="connsiteX7" fmla="*/ 154751 w 440501"/>
              <a:gd name="connsiteY7" fmla="*/ 666750 h 704850"/>
              <a:gd name="connsiteX8" fmla="*/ 243651 w 440501"/>
              <a:gd name="connsiteY8" fmla="*/ 704850 h 704850"/>
              <a:gd name="connsiteX0" fmla="*/ 440501 w 440501"/>
              <a:gd name="connsiteY0" fmla="*/ 1667 h 706517"/>
              <a:gd name="connsiteX1" fmla="*/ 288102 w 440501"/>
              <a:gd name="connsiteY1" fmla="*/ 1667 h 706517"/>
              <a:gd name="connsiteX2" fmla="*/ 142051 w 440501"/>
              <a:gd name="connsiteY2" fmla="*/ 46117 h 706517"/>
              <a:gd name="connsiteX3" fmla="*/ 65851 w 440501"/>
              <a:gd name="connsiteY3" fmla="*/ 135017 h 706517"/>
              <a:gd name="connsiteX4" fmla="*/ 15051 w 440501"/>
              <a:gd name="connsiteY4" fmla="*/ 287417 h 706517"/>
              <a:gd name="connsiteX5" fmla="*/ 2351 w 440501"/>
              <a:gd name="connsiteY5" fmla="*/ 516017 h 706517"/>
              <a:gd name="connsiteX6" fmla="*/ 40451 w 440501"/>
              <a:gd name="connsiteY6" fmla="*/ 592217 h 706517"/>
              <a:gd name="connsiteX7" fmla="*/ 154751 w 440501"/>
              <a:gd name="connsiteY7" fmla="*/ 668417 h 706517"/>
              <a:gd name="connsiteX8" fmla="*/ 243651 w 440501"/>
              <a:gd name="connsiteY8" fmla="*/ 706517 h 706517"/>
              <a:gd name="connsiteX0" fmla="*/ 440501 w 440501"/>
              <a:gd name="connsiteY0" fmla="*/ 1667 h 773192"/>
              <a:gd name="connsiteX1" fmla="*/ 288102 w 440501"/>
              <a:gd name="connsiteY1" fmla="*/ 1667 h 773192"/>
              <a:gd name="connsiteX2" fmla="*/ 142051 w 440501"/>
              <a:gd name="connsiteY2" fmla="*/ 46117 h 773192"/>
              <a:gd name="connsiteX3" fmla="*/ 65851 w 440501"/>
              <a:gd name="connsiteY3" fmla="*/ 135017 h 773192"/>
              <a:gd name="connsiteX4" fmla="*/ 15051 w 440501"/>
              <a:gd name="connsiteY4" fmla="*/ 287417 h 773192"/>
              <a:gd name="connsiteX5" fmla="*/ 2351 w 440501"/>
              <a:gd name="connsiteY5" fmla="*/ 516017 h 773192"/>
              <a:gd name="connsiteX6" fmla="*/ 40451 w 440501"/>
              <a:gd name="connsiteY6" fmla="*/ 592217 h 773192"/>
              <a:gd name="connsiteX7" fmla="*/ 154751 w 440501"/>
              <a:gd name="connsiteY7" fmla="*/ 668417 h 773192"/>
              <a:gd name="connsiteX8" fmla="*/ 281751 w 440501"/>
              <a:gd name="connsiteY8" fmla="*/ 773192 h 773192"/>
              <a:gd name="connsiteX0" fmla="*/ 440501 w 440501"/>
              <a:gd name="connsiteY0" fmla="*/ 1667 h 773192"/>
              <a:gd name="connsiteX1" fmla="*/ 288102 w 440501"/>
              <a:gd name="connsiteY1" fmla="*/ 1667 h 773192"/>
              <a:gd name="connsiteX2" fmla="*/ 142051 w 440501"/>
              <a:gd name="connsiteY2" fmla="*/ 46117 h 773192"/>
              <a:gd name="connsiteX3" fmla="*/ 65851 w 440501"/>
              <a:gd name="connsiteY3" fmla="*/ 135017 h 773192"/>
              <a:gd name="connsiteX4" fmla="*/ 15051 w 440501"/>
              <a:gd name="connsiteY4" fmla="*/ 287417 h 773192"/>
              <a:gd name="connsiteX5" fmla="*/ 2351 w 440501"/>
              <a:gd name="connsiteY5" fmla="*/ 516017 h 773192"/>
              <a:gd name="connsiteX6" fmla="*/ 40451 w 440501"/>
              <a:gd name="connsiteY6" fmla="*/ 592217 h 773192"/>
              <a:gd name="connsiteX7" fmla="*/ 148401 w 440501"/>
              <a:gd name="connsiteY7" fmla="*/ 681117 h 773192"/>
              <a:gd name="connsiteX8" fmla="*/ 281751 w 440501"/>
              <a:gd name="connsiteY8" fmla="*/ 773192 h 773192"/>
              <a:gd name="connsiteX0" fmla="*/ 440501 w 440501"/>
              <a:gd name="connsiteY0" fmla="*/ 1667 h 773192"/>
              <a:gd name="connsiteX1" fmla="*/ 288102 w 440501"/>
              <a:gd name="connsiteY1" fmla="*/ 1667 h 773192"/>
              <a:gd name="connsiteX2" fmla="*/ 142051 w 440501"/>
              <a:gd name="connsiteY2" fmla="*/ 46117 h 773192"/>
              <a:gd name="connsiteX3" fmla="*/ 15051 w 440501"/>
              <a:gd name="connsiteY3" fmla="*/ 287417 h 773192"/>
              <a:gd name="connsiteX4" fmla="*/ 2351 w 440501"/>
              <a:gd name="connsiteY4" fmla="*/ 516017 h 773192"/>
              <a:gd name="connsiteX5" fmla="*/ 40451 w 440501"/>
              <a:gd name="connsiteY5" fmla="*/ 592217 h 773192"/>
              <a:gd name="connsiteX6" fmla="*/ 148401 w 440501"/>
              <a:gd name="connsiteY6" fmla="*/ 681117 h 773192"/>
              <a:gd name="connsiteX7" fmla="*/ 281751 w 440501"/>
              <a:gd name="connsiteY7" fmla="*/ 773192 h 773192"/>
              <a:gd name="connsiteX0" fmla="*/ 288102 w 288102"/>
              <a:gd name="connsiteY0" fmla="*/ 0 h 771525"/>
              <a:gd name="connsiteX1" fmla="*/ 142051 w 288102"/>
              <a:gd name="connsiteY1" fmla="*/ 44450 h 771525"/>
              <a:gd name="connsiteX2" fmla="*/ 15051 w 288102"/>
              <a:gd name="connsiteY2" fmla="*/ 285750 h 771525"/>
              <a:gd name="connsiteX3" fmla="*/ 2351 w 288102"/>
              <a:gd name="connsiteY3" fmla="*/ 514350 h 771525"/>
              <a:gd name="connsiteX4" fmla="*/ 40451 w 288102"/>
              <a:gd name="connsiteY4" fmla="*/ 590550 h 771525"/>
              <a:gd name="connsiteX5" fmla="*/ 148401 w 288102"/>
              <a:gd name="connsiteY5" fmla="*/ 679450 h 771525"/>
              <a:gd name="connsiteX6" fmla="*/ 281751 w 288102"/>
              <a:gd name="connsiteY6" fmla="*/ 771525 h 771525"/>
              <a:gd name="connsiteX0" fmla="*/ 288102 w 288102"/>
              <a:gd name="connsiteY0" fmla="*/ 0 h 771525"/>
              <a:gd name="connsiteX1" fmla="*/ 142051 w 288102"/>
              <a:gd name="connsiteY1" fmla="*/ 44450 h 771525"/>
              <a:gd name="connsiteX2" fmla="*/ 15051 w 288102"/>
              <a:gd name="connsiteY2" fmla="*/ 285750 h 771525"/>
              <a:gd name="connsiteX3" fmla="*/ 2351 w 288102"/>
              <a:gd name="connsiteY3" fmla="*/ 514350 h 771525"/>
              <a:gd name="connsiteX4" fmla="*/ 40451 w 288102"/>
              <a:gd name="connsiteY4" fmla="*/ 590550 h 771525"/>
              <a:gd name="connsiteX5" fmla="*/ 148401 w 288102"/>
              <a:gd name="connsiteY5" fmla="*/ 679450 h 771525"/>
              <a:gd name="connsiteX6" fmla="*/ 281751 w 288102"/>
              <a:gd name="connsiteY6" fmla="*/ 771525 h 771525"/>
              <a:gd name="connsiteX0" fmla="*/ 310327 w 310327"/>
              <a:gd name="connsiteY0" fmla="*/ 0 h 815975"/>
              <a:gd name="connsiteX1" fmla="*/ 142051 w 310327"/>
              <a:gd name="connsiteY1" fmla="*/ 88900 h 815975"/>
              <a:gd name="connsiteX2" fmla="*/ 15051 w 310327"/>
              <a:gd name="connsiteY2" fmla="*/ 330200 h 815975"/>
              <a:gd name="connsiteX3" fmla="*/ 2351 w 310327"/>
              <a:gd name="connsiteY3" fmla="*/ 558800 h 815975"/>
              <a:gd name="connsiteX4" fmla="*/ 40451 w 310327"/>
              <a:gd name="connsiteY4" fmla="*/ 635000 h 815975"/>
              <a:gd name="connsiteX5" fmla="*/ 148401 w 310327"/>
              <a:gd name="connsiteY5" fmla="*/ 723900 h 815975"/>
              <a:gd name="connsiteX6" fmla="*/ 281751 w 310327"/>
              <a:gd name="connsiteY6" fmla="*/ 815975 h 815975"/>
              <a:gd name="connsiteX0" fmla="*/ 310327 w 310327"/>
              <a:gd name="connsiteY0" fmla="*/ 0 h 815975"/>
              <a:gd name="connsiteX1" fmla="*/ 142051 w 310327"/>
              <a:gd name="connsiteY1" fmla="*/ 88900 h 815975"/>
              <a:gd name="connsiteX2" fmla="*/ 15051 w 310327"/>
              <a:gd name="connsiteY2" fmla="*/ 330200 h 815975"/>
              <a:gd name="connsiteX3" fmla="*/ 2351 w 310327"/>
              <a:gd name="connsiteY3" fmla="*/ 558800 h 815975"/>
              <a:gd name="connsiteX4" fmla="*/ 40451 w 310327"/>
              <a:gd name="connsiteY4" fmla="*/ 635000 h 815975"/>
              <a:gd name="connsiteX5" fmla="*/ 148401 w 310327"/>
              <a:gd name="connsiteY5" fmla="*/ 723900 h 815975"/>
              <a:gd name="connsiteX6" fmla="*/ 281751 w 310327"/>
              <a:gd name="connsiteY6" fmla="*/ 815975 h 815975"/>
              <a:gd name="connsiteX0" fmla="*/ 310327 w 310327"/>
              <a:gd name="connsiteY0" fmla="*/ 0 h 815975"/>
              <a:gd name="connsiteX1" fmla="*/ 142051 w 310327"/>
              <a:gd name="connsiteY1" fmla="*/ 88900 h 815975"/>
              <a:gd name="connsiteX2" fmla="*/ 15051 w 310327"/>
              <a:gd name="connsiteY2" fmla="*/ 330200 h 815975"/>
              <a:gd name="connsiteX3" fmla="*/ 2351 w 310327"/>
              <a:gd name="connsiteY3" fmla="*/ 558800 h 815975"/>
              <a:gd name="connsiteX4" fmla="*/ 40451 w 310327"/>
              <a:gd name="connsiteY4" fmla="*/ 635000 h 815975"/>
              <a:gd name="connsiteX5" fmla="*/ 148401 w 310327"/>
              <a:gd name="connsiteY5" fmla="*/ 723900 h 815975"/>
              <a:gd name="connsiteX6" fmla="*/ 281751 w 310327"/>
              <a:gd name="connsiteY6" fmla="*/ 815975 h 815975"/>
              <a:gd name="connsiteX0" fmla="*/ 310327 w 310327"/>
              <a:gd name="connsiteY0" fmla="*/ 88 h 816063"/>
              <a:gd name="connsiteX1" fmla="*/ 142051 w 310327"/>
              <a:gd name="connsiteY1" fmla="*/ 88988 h 816063"/>
              <a:gd name="connsiteX2" fmla="*/ 15051 w 310327"/>
              <a:gd name="connsiteY2" fmla="*/ 330288 h 816063"/>
              <a:gd name="connsiteX3" fmla="*/ 2351 w 310327"/>
              <a:gd name="connsiteY3" fmla="*/ 558888 h 816063"/>
              <a:gd name="connsiteX4" fmla="*/ 40451 w 310327"/>
              <a:gd name="connsiteY4" fmla="*/ 635088 h 816063"/>
              <a:gd name="connsiteX5" fmla="*/ 148401 w 310327"/>
              <a:gd name="connsiteY5" fmla="*/ 723988 h 816063"/>
              <a:gd name="connsiteX6" fmla="*/ 281751 w 310327"/>
              <a:gd name="connsiteY6" fmla="*/ 816063 h 816063"/>
              <a:gd name="connsiteX0" fmla="*/ 310327 w 310327"/>
              <a:gd name="connsiteY0" fmla="*/ 0 h 815975"/>
              <a:gd name="connsiteX1" fmla="*/ 142051 w 310327"/>
              <a:gd name="connsiteY1" fmla="*/ 88900 h 815975"/>
              <a:gd name="connsiteX2" fmla="*/ 15051 w 310327"/>
              <a:gd name="connsiteY2" fmla="*/ 330200 h 815975"/>
              <a:gd name="connsiteX3" fmla="*/ 2351 w 310327"/>
              <a:gd name="connsiteY3" fmla="*/ 558800 h 815975"/>
              <a:gd name="connsiteX4" fmla="*/ 40451 w 310327"/>
              <a:gd name="connsiteY4" fmla="*/ 635000 h 815975"/>
              <a:gd name="connsiteX5" fmla="*/ 148401 w 310327"/>
              <a:gd name="connsiteY5" fmla="*/ 723900 h 815975"/>
              <a:gd name="connsiteX6" fmla="*/ 281751 w 310327"/>
              <a:gd name="connsiteY6" fmla="*/ 815975 h 815975"/>
              <a:gd name="connsiteX0" fmla="*/ 325010 w 325010"/>
              <a:gd name="connsiteY0" fmla="*/ 0 h 815975"/>
              <a:gd name="connsiteX1" fmla="*/ 156734 w 325010"/>
              <a:gd name="connsiteY1" fmla="*/ 88900 h 815975"/>
              <a:gd name="connsiteX2" fmla="*/ 29734 w 325010"/>
              <a:gd name="connsiteY2" fmla="*/ 330200 h 815975"/>
              <a:gd name="connsiteX3" fmla="*/ 1159 w 325010"/>
              <a:gd name="connsiteY3" fmla="*/ 539750 h 815975"/>
              <a:gd name="connsiteX4" fmla="*/ 55134 w 325010"/>
              <a:gd name="connsiteY4" fmla="*/ 635000 h 815975"/>
              <a:gd name="connsiteX5" fmla="*/ 163084 w 325010"/>
              <a:gd name="connsiteY5" fmla="*/ 723900 h 815975"/>
              <a:gd name="connsiteX6" fmla="*/ 296434 w 325010"/>
              <a:gd name="connsiteY6" fmla="*/ 815975 h 815975"/>
              <a:gd name="connsiteX0" fmla="*/ 328015 w 328015"/>
              <a:gd name="connsiteY0" fmla="*/ 0 h 815975"/>
              <a:gd name="connsiteX1" fmla="*/ 159739 w 328015"/>
              <a:gd name="connsiteY1" fmla="*/ 88900 h 815975"/>
              <a:gd name="connsiteX2" fmla="*/ 32739 w 328015"/>
              <a:gd name="connsiteY2" fmla="*/ 330200 h 815975"/>
              <a:gd name="connsiteX3" fmla="*/ 4164 w 328015"/>
              <a:gd name="connsiteY3" fmla="*/ 539750 h 815975"/>
              <a:gd name="connsiteX4" fmla="*/ 58139 w 328015"/>
              <a:gd name="connsiteY4" fmla="*/ 635000 h 815975"/>
              <a:gd name="connsiteX5" fmla="*/ 166089 w 328015"/>
              <a:gd name="connsiteY5" fmla="*/ 723900 h 815975"/>
              <a:gd name="connsiteX6" fmla="*/ 299439 w 328015"/>
              <a:gd name="connsiteY6" fmla="*/ 815975 h 815975"/>
              <a:gd name="connsiteX0" fmla="*/ 325556 w 325556"/>
              <a:gd name="connsiteY0" fmla="*/ 0 h 815975"/>
              <a:gd name="connsiteX1" fmla="*/ 157280 w 325556"/>
              <a:gd name="connsiteY1" fmla="*/ 88900 h 815975"/>
              <a:gd name="connsiteX2" fmla="*/ 27105 w 325556"/>
              <a:gd name="connsiteY2" fmla="*/ 292100 h 815975"/>
              <a:gd name="connsiteX3" fmla="*/ 1705 w 325556"/>
              <a:gd name="connsiteY3" fmla="*/ 539750 h 815975"/>
              <a:gd name="connsiteX4" fmla="*/ 55680 w 325556"/>
              <a:gd name="connsiteY4" fmla="*/ 635000 h 815975"/>
              <a:gd name="connsiteX5" fmla="*/ 163630 w 325556"/>
              <a:gd name="connsiteY5" fmla="*/ 723900 h 815975"/>
              <a:gd name="connsiteX6" fmla="*/ 296980 w 325556"/>
              <a:gd name="connsiteY6" fmla="*/ 815975 h 815975"/>
              <a:gd name="connsiteX0" fmla="*/ 337431 w 337431"/>
              <a:gd name="connsiteY0" fmla="*/ 0 h 815975"/>
              <a:gd name="connsiteX1" fmla="*/ 169155 w 337431"/>
              <a:gd name="connsiteY1" fmla="*/ 88900 h 815975"/>
              <a:gd name="connsiteX2" fmla="*/ 38980 w 337431"/>
              <a:gd name="connsiteY2" fmla="*/ 292100 h 815975"/>
              <a:gd name="connsiteX3" fmla="*/ 880 w 337431"/>
              <a:gd name="connsiteY3" fmla="*/ 542925 h 815975"/>
              <a:gd name="connsiteX4" fmla="*/ 67555 w 337431"/>
              <a:gd name="connsiteY4" fmla="*/ 635000 h 815975"/>
              <a:gd name="connsiteX5" fmla="*/ 175505 w 337431"/>
              <a:gd name="connsiteY5" fmla="*/ 723900 h 815975"/>
              <a:gd name="connsiteX6" fmla="*/ 308855 w 337431"/>
              <a:gd name="connsiteY6" fmla="*/ 815975 h 815975"/>
              <a:gd name="connsiteX0" fmla="*/ 336551 w 336551"/>
              <a:gd name="connsiteY0" fmla="*/ 0 h 815975"/>
              <a:gd name="connsiteX1" fmla="*/ 168275 w 336551"/>
              <a:gd name="connsiteY1" fmla="*/ 88900 h 815975"/>
              <a:gd name="connsiteX2" fmla="*/ 38100 w 336551"/>
              <a:gd name="connsiteY2" fmla="*/ 292100 h 815975"/>
              <a:gd name="connsiteX3" fmla="*/ 0 w 336551"/>
              <a:gd name="connsiteY3" fmla="*/ 542925 h 815975"/>
              <a:gd name="connsiteX4" fmla="*/ 53975 w 336551"/>
              <a:gd name="connsiteY4" fmla="*/ 682625 h 815975"/>
              <a:gd name="connsiteX5" fmla="*/ 174625 w 336551"/>
              <a:gd name="connsiteY5" fmla="*/ 723900 h 815975"/>
              <a:gd name="connsiteX6" fmla="*/ 307975 w 336551"/>
              <a:gd name="connsiteY6" fmla="*/ 815975 h 815975"/>
              <a:gd name="connsiteX0" fmla="*/ 336551 w 336551"/>
              <a:gd name="connsiteY0" fmla="*/ 0 h 815975"/>
              <a:gd name="connsiteX1" fmla="*/ 168275 w 336551"/>
              <a:gd name="connsiteY1" fmla="*/ 88900 h 815975"/>
              <a:gd name="connsiteX2" fmla="*/ 38100 w 336551"/>
              <a:gd name="connsiteY2" fmla="*/ 292100 h 815975"/>
              <a:gd name="connsiteX3" fmla="*/ 0 w 336551"/>
              <a:gd name="connsiteY3" fmla="*/ 542925 h 815975"/>
              <a:gd name="connsiteX4" fmla="*/ 53975 w 336551"/>
              <a:gd name="connsiteY4" fmla="*/ 682625 h 815975"/>
              <a:gd name="connsiteX5" fmla="*/ 165100 w 336551"/>
              <a:gd name="connsiteY5" fmla="*/ 758825 h 815975"/>
              <a:gd name="connsiteX6" fmla="*/ 307975 w 336551"/>
              <a:gd name="connsiteY6" fmla="*/ 815975 h 815975"/>
              <a:gd name="connsiteX0" fmla="*/ 336551 w 336551"/>
              <a:gd name="connsiteY0" fmla="*/ 0 h 828675"/>
              <a:gd name="connsiteX1" fmla="*/ 168275 w 336551"/>
              <a:gd name="connsiteY1" fmla="*/ 88900 h 828675"/>
              <a:gd name="connsiteX2" fmla="*/ 38100 w 336551"/>
              <a:gd name="connsiteY2" fmla="*/ 292100 h 828675"/>
              <a:gd name="connsiteX3" fmla="*/ 0 w 336551"/>
              <a:gd name="connsiteY3" fmla="*/ 542925 h 828675"/>
              <a:gd name="connsiteX4" fmla="*/ 53975 w 336551"/>
              <a:gd name="connsiteY4" fmla="*/ 682625 h 828675"/>
              <a:gd name="connsiteX5" fmla="*/ 165100 w 336551"/>
              <a:gd name="connsiteY5" fmla="*/ 758825 h 828675"/>
              <a:gd name="connsiteX6" fmla="*/ 317500 w 336551"/>
              <a:gd name="connsiteY6" fmla="*/ 828675 h 828675"/>
              <a:gd name="connsiteX0" fmla="*/ 336551 w 336551"/>
              <a:gd name="connsiteY0" fmla="*/ 0 h 828675"/>
              <a:gd name="connsiteX1" fmla="*/ 168275 w 336551"/>
              <a:gd name="connsiteY1" fmla="*/ 88900 h 828675"/>
              <a:gd name="connsiteX2" fmla="*/ 38100 w 336551"/>
              <a:gd name="connsiteY2" fmla="*/ 292100 h 828675"/>
              <a:gd name="connsiteX3" fmla="*/ 0 w 336551"/>
              <a:gd name="connsiteY3" fmla="*/ 542925 h 828675"/>
              <a:gd name="connsiteX4" fmla="*/ 53975 w 336551"/>
              <a:gd name="connsiteY4" fmla="*/ 682625 h 828675"/>
              <a:gd name="connsiteX5" fmla="*/ 165100 w 336551"/>
              <a:gd name="connsiteY5" fmla="*/ 758825 h 828675"/>
              <a:gd name="connsiteX6" fmla="*/ 317500 w 336551"/>
              <a:gd name="connsiteY6" fmla="*/ 828675 h 828675"/>
              <a:gd name="connsiteX0" fmla="*/ 336551 w 336551"/>
              <a:gd name="connsiteY0" fmla="*/ 0 h 828675"/>
              <a:gd name="connsiteX1" fmla="*/ 168275 w 336551"/>
              <a:gd name="connsiteY1" fmla="*/ 88900 h 828675"/>
              <a:gd name="connsiteX2" fmla="*/ 38100 w 336551"/>
              <a:gd name="connsiteY2" fmla="*/ 292100 h 828675"/>
              <a:gd name="connsiteX3" fmla="*/ 0 w 336551"/>
              <a:gd name="connsiteY3" fmla="*/ 542925 h 828675"/>
              <a:gd name="connsiteX4" fmla="*/ 53975 w 336551"/>
              <a:gd name="connsiteY4" fmla="*/ 682625 h 828675"/>
              <a:gd name="connsiteX5" fmla="*/ 158750 w 336551"/>
              <a:gd name="connsiteY5" fmla="*/ 774700 h 828675"/>
              <a:gd name="connsiteX6" fmla="*/ 317500 w 336551"/>
              <a:gd name="connsiteY6" fmla="*/ 828675 h 828675"/>
              <a:gd name="connsiteX0" fmla="*/ 282576 w 317500"/>
              <a:gd name="connsiteY0" fmla="*/ 0 h 828675"/>
              <a:gd name="connsiteX1" fmla="*/ 168275 w 317500"/>
              <a:gd name="connsiteY1" fmla="*/ 88900 h 828675"/>
              <a:gd name="connsiteX2" fmla="*/ 38100 w 317500"/>
              <a:gd name="connsiteY2" fmla="*/ 292100 h 828675"/>
              <a:gd name="connsiteX3" fmla="*/ 0 w 317500"/>
              <a:gd name="connsiteY3" fmla="*/ 542925 h 828675"/>
              <a:gd name="connsiteX4" fmla="*/ 53975 w 317500"/>
              <a:gd name="connsiteY4" fmla="*/ 682625 h 828675"/>
              <a:gd name="connsiteX5" fmla="*/ 158750 w 317500"/>
              <a:gd name="connsiteY5" fmla="*/ 774700 h 828675"/>
              <a:gd name="connsiteX6" fmla="*/ 317500 w 317500"/>
              <a:gd name="connsiteY6" fmla="*/ 828675 h 828675"/>
              <a:gd name="connsiteX0" fmla="*/ 282576 w 317500"/>
              <a:gd name="connsiteY0" fmla="*/ 0 h 828675"/>
              <a:gd name="connsiteX1" fmla="*/ 168275 w 317500"/>
              <a:gd name="connsiteY1" fmla="*/ 88900 h 828675"/>
              <a:gd name="connsiteX2" fmla="*/ 38100 w 317500"/>
              <a:gd name="connsiteY2" fmla="*/ 292100 h 828675"/>
              <a:gd name="connsiteX3" fmla="*/ 0 w 317500"/>
              <a:gd name="connsiteY3" fmla="*/ 542925 h 828675"/>
              <a:gd name="connsiteX4" fmla="*/ 53975 w 317500"/>
              <a:gd name="connsiteY4" fmla="*/ 682625 h 828675"/>
              <a:gd name="connsiteX5" fmla="*/ 158750 w 317500"/>
              <a:gd name="connsiteY5" fmla="*/ 774700 h 828675"/>
              <a:gd name="connsiteX6" fmla="*/ 317500 w 317500"/>
              <a:gd name="connsiteY6" fmla="*/ 828675 h 828675"/>
              <a:gd name="connsiteX0" fmla="*/ 282863 w 317787"/>
              <a:gd name="connsiteY0" fmla="*/ 0 h 828675"/>
              <a:gd name="connsiteX1" fmla="*/ 149512 w 317787"/>
              <a:gd name="connsiteY1" fmla="*/ 114300 h 828675"/>
              <a:gd name="connsiteX2" fmla="*/ 38387 w 317787"/>
              <a:gd name="connsiteY2" fmla="*/ 292100 h 828675"/>
              <a:gd name="connsiteX3" fmla="*/ 287 w 317787"/>
              <a:gd name="connsiteY3" fmla="*/ 542925 h 828675"/>
              <a:gd name="connsiteX4" fmla="*/ 54262 w 317787"/>
              <a:gd name="connsiteY4" fmla="*/ 682625 h 828675"/>
              <a:gd name="connsiteX5" fmla="*/ 159037 w 317787"/>
              <a:gd name="connsiteY5" fmla="*/ 774700 h 828675"/>
              <a:gd name="connsiteX6" fmla="*/ 317787 w 317787"/>
              <a:gd name="connsiteY6" fmla="*/ 828675 h 828675"/>
              <a:gd name="connsiteX0" fmla="*/ 282863 w 282863"/>
              <a:gd name="connsiteY0" fmla="*/ 0 h 774700"/>
              <a:gd name="connsiteX1" fmla="*/ 149512 w 282863"/>
              <a:gd name="connsiteY1" fmla="*/ 114300 h 774700"/>
              <a:gd name="connsiteX2" fmla="*/ 38387 w 282863"/>
              <a:gd name="connsiteY2" fmla="*/ 292100 h 774700"/>
              <a:gd name="connsiteX3" fmla="*/ 287 w 282863"/>
              <a:gd name="connsiteY3" fmla="*/ 542925 h 774700"/>
              <a:gd name="connsiteX4" fmla="*/ 54262 w 282863"/>
              <a:gd name="connsiteY4" fmla="*/ 682625 h 774700"/>
              <a:gd name="connsiteX5" fmla="*/ 159037 w 282863"/>
              <a:gd name="connsiteY5" fmla="*/ 774700 h 774700"/>
              <a:gd name="connsiteX0" fmla="*/ 282863 w 282863"/>
              <a:gd name="connsiteY0" fmla="*/ 0 h 879217"/>
              <a:gd name="connsiteX1" fmla="*/ 149512 w 282863"/>
              <a:gd name="connsiteY1" fmla="*/ 114300 h 879217"/>
              <a:gd name="connsiteX2" fmla="*/ 38387 w 282863"/>
              <a:gd name="connsiteY2" fmla="*/ 292100 h 879217"/>
              <a:gd name="connsiteX3" fmla="*/ 287 w 282863"/>
              <a:gd name="connsiteY3" fmla="*/ 542925 h 879217"/>
              <a:gd name="connsiteX4" fmla="*/ 54262 w 282863"/>
              <a:gd name="connsiteY4" fmla="*/ 682625 h 879217"/>
              <a:gd name="connsiteX5" fmla="*/ 260637 w 282863"/>
              <a:gd name="connsiteY5" fmla="*/ 879217 h 879217"/>
              <a:gd name="connsiteX0" fmla="*/ 283630 w 283630"/>
              <a:gd name="connsiteY0" fmla="*/ 0 h 879217"/>
              <a:gd name="connsiteX1" fmla="*/ 150279 w 283630"/>
              <a:gd name="connsiteY1" fmla="*/ 114300 h 879217"/>
              <a:gd name="connsiteX2" fmla="*/ 39154 w 283630"/>
              <a:gd name="connsiteY2" fmla="*/ 292100 h 879217"/>
              <a:gd name="connsiteX3" fmla="*/ 1054 w 283630"/>
              <a:gd name="connsiteY3" fmla="*/ 542925 h 879217"/>
              <a:gd name="connsiteX4" fmla="*/ 74079 w 283630"/>
              <a:gd name="connsiteY4" fmla="*/ 719953 h 879217"/>
              <a:gd name="connsiteX5" fmla="*/ 261404 w 283630"/>
              <a:gd name="connsiteY5" fmla="*/ 879217 h 879217"/>
              <a:gd name="connsiteX0" fmla="*/ 283630 w 283630"/>
              <a:gd name="connsiteY0" fmla="*/ 0 h 879217"/>
              <a:gd name="connsiteX1" fmla="*/ 150279 w 283630"/>
              <a:gd name="connsiteY1" fmla="*/ 114300 h 879217"/>
              <a:gd name="connsiteX2" fmla="*/ 39154 w 283630"/>
              <a:gd name="connsiteY2" fmla="*/ 292100 h 879217"/>
              <a:gd name="connsiteX3" fmla="*/ 1054 w 283630"/>
              <a:gd name="connsiteY3" fmla="*/ 542925 h 879217"/>
              <a:gd name="connsiteX4" fmla="*/ 74079 w 283630"/>
              <a:gd name="connsiteY4" fmla="*/ 719953 h 879217"/>
              <a:gd name="connsiteX5" fmla="*/ 261404 w 283630"/>
              <a:gd name="connsiteY5" fmla="*/ 879217 h 879217"/>
              <a:gd name="connsiteX0" fmla="*/ 283630 w 283630"/>
              <a:gd name="connsiteY0" fmla="*/ 0 h 879217"/>
              <a:gd name="connsiteX1" fmla="*/ 150279 w 283630"/>
              <a:gd name="connsiteY1" fmla="*/ 114300 h 879217"/>
              <a:gd name="connsiteX2" fmla="*/ 39154 w 283630"/>
              <a:gd name="connsiteY2" fmla="*/ 292100 h 879217"/>
              <a:gd name="connsiteX3" fmla="*/ 1054 w 283630"/>
              <a:gd name="connsiteY3" fmla="*/ 542925 h 879217"/>
              <a:gd name="connsiteX4" fmla="*/ 74079 w 283630"/>
              <a:gd name="connsiteY4" fmla="*/ 719953 h 879217"/>
              <a:gd name="connsiteX5" fmla="*/ 261404 w 283630"/>
              <a:gd name="connsiteY5" fmla="*/ 879217 h 879217"/>
              <a:gd name="connsiteX0" fmla="*/ 285623 w 285623"/>
              <a:gd name="connsiteY0" fmla="*/ 0 h 879217"/>
              <a:gd name="connsiteX1" fmla="*/ 152272 w 285623"/>
              <a:gd name="connsiteY1" fmla="*/ 114300 h 879217"/>
              <a:gd name="connsiteX2" fmla="*/ 41147 w 285623"/>
              <a:gd name="connsiteY2" fmla="*/ 292100 h 879217"/>
              <a:gd name="connsiteX3" fmla="*/ 3047 w 285623"/>
              <a:gd name="connsiteY3" fmla="*/ 542925 h 879217"/>
              <a:gd name="connsiteX4" fmla="*/ 112603 w 285623"/>
              <a:gd name="connsiteY4" fmla="*/ 771798 h 879217"/>
              <a:gd name="connsiteX5" fmla="*/ 263397 w 285623"/>
              <a:gd name="connsiteY5" fmla="*/ 879217 h 879217"/>
              <a:gd name="connsiteX0" fmla="*/ 285624 w 285624"/>
              <a:gd name="connsiteY0" fmla="*/ 0 h 771798"/>
              <a:gd name="connsiteX1" fmla="*/ 152273 w 285624"/>
              <a:gd name="connsiteY1" fmla="*/ 114300 h 771798"/>
              <a:gd name="connsiteX2" fmla="*/ 41148 w 285624"/>
              <a:gd name="connsiteY2" fmla="*/ 292100 h 771798"/>
              <a:gd name="connsiteX3" fmla="*/ 3048 w 285624"/>
              <a:gd name="connsiteY3" fmla="*/ 542925 h 771798"/>
              <a:gd name="connsiteX4" fmla="*/ 112604 w 285624"/>
              <a:gd name="connsiteY4" fmla="*/ 771798 h 771798"/>
              <a:gd name="connsiteX0" fmla="*/ 290350 w 290350"/>
              <a:gd name="connsiteY0" fmla="*/ 0 h 838454"/>
              <a:gd name="connsiteX1" fmla="*/ 156999 w 290350"/>
              <a:gd name="connsiteY1" fmla="*/ 114300 h 838454"/>
              <a:gd name="connsiteX2" fmla="*/ 45874 w 290350"/>
              <a:gd name="connsiteY2" fmla="*/ 292100 h 838454"/>
              <a:gd name="connsiteX3" fmla="*/ 7774 w 290350"/>
              <a:gd name="connsiteY3" fmla="*/ 542925 h 838454"/>
              <a:gd name="connsiteX4" fmla="*/ 190392 w 290350"/>
              <a:gd name="connsiteY4" fmla="*/ 838454 h 838454"/>
              <a:gd name="connsiteX0" fmla="*/ 290350 w 290350"/>
              <a:gd name="connsiteY0" fmla="*/ 0 h 838454"/>
              <a:gd name="connsiteX1" fmla="*/ 156999 w 290350"/>
              <a:gd name="connsiteY1" fmla="*/ 114300 h 838454"/>
              <a:gd name="connsiteX2" fmla="*/ 45874 w 290350"/>
              <a:gd name="connsiteY2" fmla="*/ 292100 h 838454"/>
              <a:gd name="connsiteX3" fmla="*/ 7774 w 290350"/>
              <a:gd name="connsiteY3" fmla="*/ 542925 h 838454"/>
              <a:gd name="connsiteX4" fmla="*/ 190392 w 290350"/>
              <a:gd name="connsiteY4" fmla="*/ 838454 h 8384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0350" h="838454">
                <a:moveTo>
                  <a:pt x="290350" y="0"/>
                </a:moveTo>
                <a:cubicBezTo>
                  <a:pt x="226850" y="45508"/>
                  <a:pt x="197745" y="65617"/>
                  <a:pt x="156999" y="114300"/>
                </a:cubicBezTo>
                <a:cubicBezTo>
                  <a:pt x="116253" y="162983"/>
                  <a:pt x="70745" y="220663"/>
                  <a:pt x="45874" y="292100"/>
                </a:cubicBezTo>
                <a:cubicBezTo>
                  <a:pt x="21003" y="363538"/>
                  <a:pt x="-16312" y="451866"/>
                  <a:pt x="7774" y="542925"/>
                </a:cubicBezTo>
                <a:cubicBezTo>
                  <a:pt x="31860" y="633984"/>
                  <a:pt x="98031" y="737848"/>
                  <a:pt x="190392" y="838454"/>
                </a:cubicBezTo>
              </a:path>
            </a:pathLst>
          </a:custGeom>
          <a:ln>
            <a:solidFill>
              <a:schemeClr val="accent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3" name="Straight Arrow Connector 92"/>
          <p:cNvCxnSpPr>
            <a:stCxn id="86" idx="0"/>
          </p:cNvCxnSpPr>
          <p:nvPr/>
        </p:nvCxnSpPr>
        <p:spPr>
          <a:xfrm>
            <a:off x="5385019" y="3618221"/>
            <a:ext cx="52083" cy="35572"/>
          </a:xfrm>
          <a:prstGeom prst="straightConnector1">
            <a:avLst/>
          </a:prstGeom>
          <a:ln>
            <a:solidFill>
              <a:schemeClr val="accent5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6" name="Freeform 95"/>
          <p:cNvSpPr/>
          <p:nvPr/>
        </p:nvSpPr>
        <p:spPr>
          <a:xfrm flipH="1" flipV="1">
            <a:off x="6015327" y="3907176"/>
            <a:ext cx="197207" cy="544890"/>
          </a:xfrm>
          <a:custGeom>
            <a:avLst/>
            <a:gdLst>
              <a:gd name="connsiteX0" fmla="*/ 457200 w 457200"/>
              <a:gd name="connsiteY0" fmla="*/ 0 h 685800"/>
              <a:gd name="connsiteX1" fmla="*/ 190500 w 457200"/>
              <a:gd name="connsiteY1" fmla="*/ 12700 h 685800"/>
              <a:gd name="connsiteX2" fmla="*/ 152400 w 457200"/>
              <a:gd name="connsiteY2" fmla="*/ 25400 h 685800"/>
              <a:gd name="connsiteX3" fmla="*/ 114300 w 457200"/>
              <a:gd name="connsiteY3" fmla="*/ 63500 h 685800"/>
              <a:gd name="connsiteX4" fmla="*/ 76200 w 457200"/>
              <a:gd name="connsiteY4" fmla="*/ 114300 h 685800"/>
              <a:gd name="connsiteX5" fmla="*/ 25400 w 457200"/>
              <a:gd name="connsiteY5" fmla="*/ 266700 h 685800"/>
              <a:gd name="connsiteX6" fmla="*/ 12700 w 457200"/>
              <a:gd name="connsiteY6" fmla="*/ 304800 h 685800"/>
              <a:gd name="connsiteX7" fmla="*/ 0 w 457200"/>
              <a:gd name="connsiteY7" fmla="*/ 342900 h 685800"/>
              <a:gd name="connsiteX8" fmla="*/ 12700 w 457200"/>
              <a:gd name="connsiteY8" fmla="*/ 495300 h 685800"/>
              <a:gd name="connsiteX9" fmla="*/ 50800 w 457200"/>
              <a:gd name="connsiteY9" fmla="*/ 571500 h 685800"/>
              <a:gd name="connsiteX10" fmla="*/ 127000 w 457200"/>
              <a:gd name="connsiteY10" fmla="*/ 622300 h 685800"/>
              <a:gd name="connsiteX11" fmla="*/ 165100 w 457200"/>
              <a:gd name="connsiteY11" fmla="*/ 647700 h 685800"/>
              <a:gd name="connsiteX12" fmla="*/ 254000 w 457200"/>
              <a:gd name="connsiteY12" fmla="*/ 685800 h 685800"/>
              <a:gd name="connsiteX0" fmla="*/ 457200 w 457200"/>
              <a:gd name="connsiteY0" fmla="*/ 0 h 685800"/>
              <a:gd name="connsiteX1" fmla="*/ 190500 w 457200"/>
              <a:gd name="connsiteY1" fmla="*/ 12700 h 685800"/>
              <a:gd name="connsiteX2" fmla="*/ 152400 w 457200"/>
              <a:gd name="connsiteY2" fmla="*/ 25400 h 685800"/>
              <a:gd name="connsiteX3" fmla="*/ 76200 w 457200"/>
              <a:gd name="connsiteY3" fmla="*/ 114300 h 685800"/>
              <a:gd name="connsiteX4" fmla="*/ 25400 w 457200"/>
              <a:gd name="connsiteY4" fmla="*/ 266700 h 685800"/>
              <a:gd name="connsiteX5" fmla="*/ 12700 w 457200"/>
              <a:gd name="connsiteY5" fmla="*/ 304800 h 685800"/>
              <a:gd name="connsiteX6" fmla="*/ 0 w 457200"/>
              <a:gd name="connsiteY6" fmla="*/ 342900 h 685800"/>
              <a:gd name="connsiteX7" fmla="*/ 12700 w 457200"/>
              <a:gd name="connsiteY7" fmla="*/ 495300 h 685800"/>
              <a:gd name="connsiteX8" fmla="*/ 50800 w 457200"/>
              <a:gd name="connsiteY8" fmla="*/ 571500 h 685800"/>
              <a:gd name="connsiteX9" fmla="*/ 127000 w 457200"/>
              <a:gd name="connsiteY9" fmla="*/ 622300 h 685800"/>
              <a:gd name="connsiteX10" fmla="*/ 165100 w 457200"/>
              <a:gd name="connsiteY10" fmla="*/ 647700 h 685800"/>
              <a:gd name="connsiteX11" fmla="*/ 254000 w 457200"/>
              <a:gd name="connsiteY11" fmla="*/ 685800 h 685800"/>
              <a:gd name="connsiteX0" fmla="*/ 457200 w 457200"/>
              <a:gd name="connsiteY0" fmla="*/ 0 h 685800"/>
              <a:gd name="connsiteX1" fmla="*/ 152400 w 457200"/>
              <a:gd name="connsiteY1" fmla="*/ 25400 h 685800"/>
              <a:gd name="connsiteX2" fmla="*/ 76200 w 457200"/>
              <a:gd name="connsiteY2" fmla="*/ 114300 h 685800"/>
              <a:gd name="connsiteX3" fmla="*/ 25400 w 457200"/>
              <a:gd name="connsiteY3" fmla="*/ 266700 h 685800"/>
              <a:gd name="connsiteX4" fmla="*/ 12700 w 457200"/>
              <a:gd name="connsiteY4" fmla="*/ 304800 h 685800"/>
              <a:gd name="connsiteX5" fmla="*/ 0 w 457200"/>
              <a:gd name="connsiteY5" fmla="*/ 342900 h 685800"/>
              <a:gd name="connsiteX6" fmla="*/ 12700 w 457200"/>
              <a:gd name="connsiteY6" fmla="*/ 495300 h 685800"/>
              <a:gd name="connsiteX7" fmla="*/ 50800 w 457200"/>
              <a:gd name="connsiteY7" fmla="*/ 571500 h 685800"/>
              <a:gd name="connsiteX8" fmla="*/ 127000 w 457200"/>
              <a:gd name="connsiteY8" fmla="*/ 622300 h 685800"/>
              <a:gd name="connsiteX9" fmla="*/ 165100 w 457200"/>
              <a:gd name="connsiteY9" fmla="*/ 647700 h 685800"/>
              <a:gd name="connsiteX10" fmla="*/ 254000 w 457200"/>
              <a:gd name="connsiteY10" fmla="*/ 685800 h 685800"/>
              <a:gd name="connsiteX0" fmla="*/ 457200 w 457200"/>
              <a:gd name="connsiteY0" fmla="*/ 0 h 685800"/>
              <a:gd name="connsiteX1" fmla="*/ 152400 w 457200"/>
              <a:gd name="connsiteY1" fmla="*/ 25400 h 685800"/>
              <a:gd name="connsiteX2" fmla="*/ 76200 w 457200"/>
              <a:gd name="connsiteY2" fmla="*/ 114300 h 685800"/>
              <a:gd name="connsiteX3" fmla="*/ 25400 w 457200"/>
              <a:gd name="connsiteY3" fmla="*/ 266700 h 685800"/>
              <a:gd name="connsiteX4" fmla="*/ 0 w 457200"/>
              <a:gd name="connsiteY4" fmla="*/ 342900 h 685800"/>
              <a:gd name="connsiteX5" fmla="*/ 12700 w 457200"/>
              <a:gd name="connsiteY5" fmla="*/ 495300 h 685800"/>
              <a:gd name="connsiteX6" fmla="*/ 50800 w 457200"/>
              <a:gd name="connsiteY6" fmla="*/ 571500 h 685800"/>
              <a:gd name="connsiteX7" fmla="*/ 127000 w 457200"/>
              <a:gd name="connsiteY7" fmla="*/ 622300 h 685800"/>
              <a:gd name="connsiteX8" fmla="*/ 165100 w 457200"/>
              <a:gd name="connsiteY8" fmla="*/ 647700 h 685800"/>
              <a:gd name="connsiteX9" fmla="*/ 254000 w 457200"/>
              <a:gd name="connsiteY9" fmla="*/ 685800 h 685800"/>
              <a:gd name="connsiteX0" fmla="*/ 457200 w 457200"/>
              <a:gd name="connsiteY0" fmla="*/ 0 h 685800"/>
              <a:gd name="connsiteX1" fmla="*/ 152400 w 457200"/>
              <a:gd name="connsiteY1" fmla="*/ 25400 h 685800"/>
              <a:gd name="connsiteX2" fmla="*/ 76200 w 457200"/>
              <a:gd name="connsiteY2" fmla="*/ 114300 h 685800"/>
              <a:gd name="connsiteX3" fmla="*/ 25400 w 457200"/>
              <a:gd name="connsiteY3" fmla="*/ 266700 h 685800"/>
              <a:gd name="connsiteX4" fmla="*/ 0 w 457200"/>
              <a:gd name="connsiteY4" fmla="*/ 342900 h 685800"/>
              <a:gd name="connsiteX5" fmla="*/ 12700 w 457200"/>
              <a:gd name="connsiteY5" fmla="*/ 495300 h 685800"/>
              <a:gd name="connsiteX6" fmla="*/ 50800 w 457200"/>
              <a:gd name="connsiteY6" fmla="*/ 571500 h 685800"/>
              <a:gd name="connsiteX7" fmla="*/ 165100 w 457200"/>
              <a:gd name="connsiteY7" fmla="*/ 647700 h 685800"/>
              <a:gd name="connsiteX8" fmla="*/ 254000 w 457200"/>
              <a:gd name="connsiteY8" fmla="*/ 685800 h 685800"/>
              <a:gd name="connsiteX0" fmla="*/ 457200 w 457200"/>
              <a:gd name="connsiteY0" fmla="*/ 0 h 685800"/>
              <a:gd name="connsiteX1" fmla="*/ 152400 w 457200"/>
              <a:gd name="connsiteY1" fmla="*/ 25400 h 685800"/>
              <a:gd name="connsiteX2" fmla="*/ 76200 w 457200"/>
              <a:gd name="connsiteY2" fmla="*/ 114300 h 685800"/>
              <a:gd name="connsiteX3" fmla="*/ 25400 w 457200"/>
              <a:gd name="connsiteY3" fmla="*/ 266700 h 685800"/>
              <a:gd name="connsiteX4" fmla="*/ 0 w 457200"/>
              <a:gd name="connsiteY4" fmla="*/ 342900 h 685800"/>
              <a:gd name="connsiteX5" fmla="*/ 12700 w 457200"/>
              <a:gd name="connsiteY5" fmla="*/ 495300 h 685800"/>
              <a:gd name="connsiteX6" fmla="*/ 50800 w 457200"/>
              <a:gd name="connsiteY6" fmla="*/ 571500 h 685800"/>
              <a:gd name="connsiteX7" fmla="*/ 165100 w 457200"/>
              <a:gd name="connsiteY7" fmla="*/ 647700 h 685800"/>
              <a:gd name="connsiteX8" fmla="*/ 254000 w 457200"/>
              <a:gd name="connsiteY8" fmla="*/ 685800 h 685800"/>
              <a:gd name="connsiteX0" fmla="*/ 457200 w 457200"/>
              <a:gd name="connsiteY0" fmla="*/ 0 h 685800"/>
              <a:gd name="connsiteX1" fmla="*/ 152400 w 457200"/>
              <a:gd name="connsiteY1" fmla="*/ 25400 h 685800"/>
              <a:gd name="connsiteX2" fmla="*/ 76200 w 457200"/>
              <a:gd name="connsiteY2" fmla="*/ 114300 h 685800"/>
              <a:gd name="connsiteX3" fmla="*/ 25400 w 457200"/>
              <a:gd name="connsiteY3" fmla="*/ 266700 h 685800"/>
              <a:gd name="connsiteX4" fmla="*/ 0 w 457200"/>
              <a:gd name="connsiteY4" fmla="*/ 342900 h 685800"/>
              <a:gd name="connsiteX5" fmla="*/ 12700 w 457200"/>
              <a:gd name="connsiteY5" fmla="*/ 495300 h 685800"/>
              <a:gd name="connsiteX6" fmla="*/ 50800 w 457200"/>
              <a:gd name="connsiteY6" fmla="*/ 571500 h 685800"/>
              <a:gd name="connsiteX7" fmla="*/ 165100 w 457200"/>
              <a:gd name="connsiteY7" fmla="*/ 647700 h 685800"/>
              <a:gd name="connsiteX8" fmla="*/ 254000 w 457200"/>
              <a:gd name="connsiteY8" fmla="*/ 685800 h 685800"/>
              <a:gd name="connsiteX0" fmla="*/ 444500 w 444500"/>
              <a:gd name="connsiteY0" fmla="*/ 0 h 685800"/>
              <a:gd name="connsiteX1" fmla="*/ 139700 w 444500"/>
              <a:gd name="connsiteY1" fmla="*/ 25400 h 685800"/>
              <a:gd name="connsiteX2" fmla="*/ 63500 w 444500"/>
              <a:gd name="connsiteY2" fmla="*/ 114300 h 685800"/>
              <a:gd name="connsiteX3" fmla="*/ 12700 w 444500"/>
              <a:gd name="connsiteY3" fmla="*/ 266700 h 685800"/>
              <a:gd name="connsiteX4" fmla="*/ 0 w 444500"/>
              <a:gd name="connsiteY4" fmla="*/ 495300 h 685800"/>
              <a:gd name="connsiteX5" fmla="*/ 38100 w 444500"/>
              <a:gd name="connsiteY5" fmla="*/ 571500 h 685800"/>
              <a:gd name="connsiteX6" fmla="*/ 152400 w 444500"/>
              <a:gd name="connsiteY6" fmla="*/ 647700 h 685800"/>
              <a:gd name="connsiteX7" fmla="*/ 241300 w 444500"/>
              <a:gd name="connsiteY7" fmla="*/ 685800 h 685800"/>
              <a:gd name="connsiteX0" fmla="*/ 446851 w 446851"/>
              <a:gd name="connsiteY0" fmla="*/ 0 h 685800"/>
              <a:gd name="connsiteX1" fmla="*/ 142051 w 446851"/>
              <a:gd name="connsiteY1" fmla="*/ 25400 h 685800"/>
              <a:gd name="connsiteX2" fmla="*/ 65851 w 446851"/>
              <a:gd name="connsiteY2" fmla="*/ 114300 h 685800"/>
              <a:gd name="connsiteX3" fmla="*/ 15051 w 446851"/>
              <a:gd name="connsiteY3" fmla="*/ 266700 h 685800"/>
              <a:gd name="connsiteX4" fmla="*/ 2351 w 446851"/>
              <a:gd name="connsiteY4" fmla="*/ 495300 h 685800"/>
              <a:gd name="connsiteX5" fmla="*/ 40451 w 446851"/>
              <a:gd name="connsiteY5" fmla="*/ 571500 h 685800"/>
              <a:gd name="connsiteX6" fmla="*/ 154751 w 446851"/>
              <a:gd name="connsiteY6" fmla="*/ 647700 h 685800"/>
              <a:gd name="connsiteX7" fmla="*/ 243651 w 446851"/>
              <a:gd name="connsiteY7" fmla="*/ 685800 h 685800"/>
              <a:gd name="connsiteX0" fmla="*/ 446851 w 446851"/>
              <a:gd name="connsiteY0" fmla="*/ 0 h 685800"/>
              <a:gd name="connsiteX1" fmla="*/ 142051 w 446851"/>
              <a:gd name="connsiteY1" fmla="*/ 25400 h 685800"/>
              <a:gd name="connsiteX2" fmla="*/ 65851 w 446851"/>
              <a:gd name="connsiteY2" fmla="*/ 114300 h 685800"/>
              <a:gd name="connsiteX3" fmla="*/ 15051 w 446851"/>
              <a:gd name="connsiteY3" fmla="*/ 266700 h 685800"/>
              <a:gd name="connsiteX4" fmla="*/ 2351 w 446851"/>
              <a:gd name="connsiteY4" fmla="*/ 495300 h 685800"/>
              <a:gd name="connsiteX5" fmla="*/ 40451 w 446851"/>
              <a:gd name="connsiteY5" fmla="*/ 571500 h 685800"/>
              <a:gd name="connsiteX6" fmla="*/ 154751 w 446851"/>
              <a:gd name="connsiteY6" fmla="*/ 647700 h 685800"/>
              <a:gd name="connsiteX7" fmla="*/ 243651 w 446851"/>
              <a:gd name="connsiteY7" fmla="*/ 685800 h 685800"/>
              <a:gd name="connsiteX0" fmla="*/ 446851 w 446851"/>
              <a:gd name="connsiteY0" fmla="*/ 0 h 685800"/>
              <a:gd name="connsiteX1" fmla="*/ 142051 w 446851"/>
              <a:gd name="connsiteY1" fmla="*/ 25400 h 685800"/>
              <a:gd name="connsiteX2" fmla="*/ 65851 w 446851"/>
              <a:gd name="connsiteY2" fmla="*/ 114300 h 685800"/>
              <a:gd name="connsiteX3" fmla="*/ 15051 w 446851"/>
              <a:gd name="connsiteY3" fmla="*/ 266700 h 685800"/>
              <a:gd name="connsiteX4" fmla="*/ 2351 w 446851"/>
              <a:gd name="connsiteY4" fmla="*/ 495300 h 685800"/>
              <a:gd name="connsiteX5" fmla="*/ 40451 w 446851"/>
              <a:gd name="connsiteY5" fmla="*/ 571500 h 685800"/>
              <a:gd name="connsiteX6" fmla="*/ 154751 w 446851"/>
              <a:gd name="connsiteY6" fmla="*/ 647700 h 685800"/>
              <a:gd name="connsiteX7" fmla="*/ 243651 w 446851"/>
              <a:gd name="connsiteY7" fmla="*/ 685800 h 685800"/>
              <a:gd name="connsiteX0" fmla="*/ 446851 w 446851"/>
              <a:gd name="connsiteY0" fmla="*/ 1667 h 687467"/>
              <a:gd name="connsiteX1" fmla="*/ 291277 w 446851"/>
              <a:gd name="connsiteY1" fmla="*/ 1667 h 687467"/>
              <a:gd name="connsiteX2" fmla="*/ 142051 w 446851"/>
              <a:gd name="connsiteY2" fmla="*/ 27067 h 687467"/>
              <a:gd name="connsiteX3" fmla="*/ 65851 w 446851"/>
              <a:gd name="connsiteY3" fmla="*/ 115967 h 687467"/>
              <a:gd name="connsiteX4" fmla="*/ 15051 w 446851"/>
              <a:gd name="connsiteY4" fmla="*/ 268367 h 687467"/>
              <a:gd name="connsiteX5" fmla="*/ 2351 w 446851"/>
              <a:gd name="connsiteY5" fmla="*/ 496967 h 687467"/>
              <a:gd name="connsiteX6" fmla="*/ 40451 w 446851"/>
              <a:gd name="connsiteY6" fmla="*/ 573167 h 687467"/>
              <a:gd name="connsiteX7" fmla="*/ 154751 w 446851"/>
              <a:gd name="connsiteY7" fmla="*/ 649367 h 687467"/>
              <a:gd name="connsiteX8" fmla="*/ 243651 w 446851"/>
              <a:gd name="connsiteY8" fmla="*/ 687467 h 687467"/>
              <a:gd name="connsiteX0" fmla="*/ 440501 w 440501"/>
              <a:gd name="connsiteY0" fmla="*/ 0 h 704850"/>
              <a:gd name="connsiteX1" fmla="*/ 291277 w 440501"/>
              <a:gd name="connsiteY1" fmla="*/ 19050 h 704850"/>
              <a:gd name="connsiteX2" fmla="*/ 142051 w 440501"/>
              <a:gd name="connsiteY2" fmla="*/ 44450 h 704850"/>
              <a:gd name="connsiteX3" fmla="*/ 65851 w 440501"/>
              <a:gd name="connsiteY3" fmla="*/ 133350 h 704850"/>
              <a:gd name="connsiteX4" fmla="*/ 15051 w 440501"/>
              <a:gd name="connsiteY4" fmla="*/ 285750 h 704850"/>
              <a:gd name="connsiteX5" fmla="*/ 2351 w 440501"/>
              <a:gd name="connsiteY5" fmla="*/ 514350 h 704850"/>
              <a:gd name="connsiteX6" fmla="*/ 40451 w 440501"/>
              <a:gd name="connsiteY6" fmla="*/ 590550 h 704850"/>
              <a:gd name="connsiteX7" fmla="*/ 154751 w 440501"/>
              <a:gd name="connsiteY7" fmla="*/ 666750 h 704850"/>
              <a:gd name="connsiteX8" fmla="*/ 243651 w 440501"/>
              <a:gd name="connsiteY8" fmla="*/ 704850 h 704850"/>
              <a:gd name="connsiteX0" fmla="*/ 440501 w 440501"/>
              <a:gd name="connsiteY0" fmla="*/ 1667 h 706517"/>
              <a:gd name="connsiteX1" fmla="*/ 288102 w 440501"/>
              <a:gd name="connsiteY1" fmla="*/ 1667 h 706517"/>
              <a:gd name="connsiteX2" fmla="*/ 142051 w 440501"/>
              <a:gd name="connsiteY2" fmla="*/ 46117 h 706517"/>
              <a:gd name="connsiteX3" fmla="*/ 65851 w 440501"/>
              <a:gd name="connsiteY3" fmla="*/ 135017 h 706517"/>
              <a:gd name="connsiteX4" fmla="*/ 15051 w 440501"/>
              <a:gd name="connsiteY4" fmla="*/ 287417 h 706517"/>
              <a:gd name="connsiteX5" fmla="*/ 2351 w 440501"/>
              <a:gd name="connsiteY5" fmla="*/ 516017 h 706517"/>
              <a:gd name="connsiteX6" fmla="*/ 40451 w 440501"/>
              <a:gd name="connsiteY6" fmla="*/ 592217 h 706517"/>
              <a:gd name="connsiteX7" fmla="*/ 154751 w 440501"/>
              <a:gd name="connsiteY7" fmla="*/ 668417 h 706517"/>
              <a:gd name="connsiteX8" fmla="*/ 243651 w 440501"/>
              <a:gd name="connsiteY8" fmla="*/ 706517 h 706517"/>
              <a:gd name="connsiteX0" fmla="*/ 440501 w 440501"/>
              <a:gd name="connsiteY0" fmla="*/ 1667 h 773192"/>
              <a:gd name="connsiteX1" fmla="*/ 288102 w 440501"/>
              <a:gd name="connsiteY1" fmla="*/ 1667 h 773192"/>
              <a:gd name="connsiteX2" fmla="*/ 142051 w 440501"/>
              <a:gd name="connsiteY2" fmla="*/ 46117 h 773192"/>
              <a:gd name="connsiteX3" fmla="*/ 65851 w 440501"/>
              <a:gd name="connsiteY3" fmla="*/ 135017 h 773192"/>
              <a:gd name="connsiteX4" fmla="*/ 15051 w 440501"/>
              <a:gd name="connsiteY4" fmla="*/ 287417 h 773192"/>
              <a:gd name="connsiteX5" fmla="*/ 2351 w 440501"/>
              <a:gd name="connsiteY5" fmla="*/ 516017 h 773192"/>
              <a:gd name="connsiteX6" fmla="*/ 40451 w 440501"/>
              <a:gd name="connsiteY6" fmla="*/ 592217 h 773192"/>
              <a:gd name="connsiteX7" fmla="*/ 154751 w 440501"/>
              <a:gd name="connsiteY7" fmla="*/ 668417 h 773192"/>
              <a:gd name="connsiteX8" fmla="*/ 281751 w 440501"/>
              <a:gd name="connsiteY8" fmla="*/ 773192 h 773192"/>
              <a:gd name="connsiteX0" fmla="*/ 440501 w 440501"/>
              <a:gd name="connsiteY0" fmla="*/ 1667 h 773192"/>
              <a:gd name="connsiteX1" fmla="*/ 288102 w 440501"/>
              <a:gd name="connsiteY1" fmla="*/ 1667 h 773192"/>
              <a:gd name="connsiteX2" fmla="*/ 142051 w 440501"/>
              <a:gd name="connsiteY2" fmla="*/ 46117 h 773192"/>
              <a:gd name="connsiteX3" fmla="*/ 65851 w 440501"/>
              <a:gd name="connsiteY3" fmla="*/ 135017 h 773192"/>
              <a:gd name="connsiteX4" fmla="*/ 15051 w 440501"/>
              <a:gd name="connsiteY4" fmla="*/ 287417 h 773192"/>
              <a:gd name="connsiteX5" fmla="*/ 2351 w 440501"/>
              <a:gd name="connsiteY5" fmla="*/ 516017 h 773192"/>
              <a:gd name="connsiteX6" fmla="*/ 40451 w 440501"/>
              <a:gd name="connsiteY6" fmla="*/ 592217 h 773192"/>
              <a:gd name="connsiteX7" fmla="*/ 148401 w 440501"/>
              <a:gd name="connsiteY7" fmla="*/ 681117 h 773192"/>
              <a:gd name="connsiteX8" fmla="*/ 281751 w 440501"/>
              <a:gd name="connsiteY8" fmla="*/ 773192 h 773192"/>
              <a:gd name="connsiteX0" fmla="*/ 440501 w 440501"/>
              <a:gd name="connsiteY0" fmla="*/ 1667 h 773192"/>
              <a:gd name="connsiteX1" fmla="*/ 288102 w 440501"/>
              <a:gd name="connsiteY1" fmla="*/ 1667 h 773192"/>
              <a:gd name="connsiteX2" fmla="*/ 142051 w 440501"/>
              <a:gd name="connsiteY2" fmla="*/ 46117 h 773192"/>
              <a:gd name="connsiteX3" fmla="*/ 15051 w 440501"/>
              <a:gd name="connsiteY3" fmla="*/ 287417 h 773192"/>
              <a:gd name="connsiteX4" fmla="*/ 2351 w 440501"/>
              <a:gd name="connsiteY4" fmla="*/ 516017 h 773192"/>
              <a:gd name="connsiteX5" fmla="*/ 40451 w 440501"/>
              <a:gd name="connsiteY5" fmla="*/ 592217 h 773192"/>
              <a:gd name="connsiteX6" fmla="*/ 148401 w 440501"/>
              <a:gd name="connsiteY6" fmla="*/ 681117 h 773192"/>
              <a:gd name="connsiteX7" fmla="*/ 281751 w 440501"/>
              <a:gd name="connsiteY7" fmla="*/ 773192 h 773192"/>
              <a:gd name="connsiteX0" fmla="*/ 288102 w 288102"/>
              <a:gd name="connsiteY0" fmla="*/ 0 h 771525"/>
              <a:gd name="connsiteX1" fmla="*/ 142051 w 288102"/>
              <a:gd name="connsiteY1" fmla="*/ 44450 h 771525"/>
              <a:gd name="connsiteX2" fmla="*/ 15051 w 288102"/>
              <a:gd name="connsiteY2" fmla="*/ 285750 h 771525"/>
              <a:gd name="connsiteX3" fmla="*/ 2351 w 288102"/>
              <a:gd name="connsiteY3" fmla="*/ 514350 h 771525"/>
              <a:gd name="connsiteX4" fmla="*/ 40451 w 288102"/>
              <a:gd name="connsiteY4" fmla="*/ 590550 h 771525"/>
              <a:gd name="connsiteX5" fmla="*/ 148401 w 288102"/>
              <a:gd name="connsiteY5" fmla="*/ 679450 h 771525"/>
              <a:gd name="connsiteX6" fmla="*/ 281751 w 288102"/>
              <a:gd name="connsiteY6" fmla="*/ 771525 h 771525"/>
              <a:gd name="connsiteX0" fmla="*/ 288102 w 288102"/>
              <a:gd name="connsiteY0" fmla="*/ 0 h 771525"/>
              <a:gd name="connsiteX1" fmla="*/ 142051 w 288102"/>
              <a:gd name="connsiteY1" fmla="*/ 44450 h 771525"/>
              <a:gd name="connsiteX2" fmla="*/ 15051 w 288102"/>
              <a:gd name="connsiteY2" fmla="*/ 285750 h 771525"/>
              <a:gd name="connsiteX3" fmla="*/ 2351 w 288102"/>
              <a:gd name="connsiteY3" fmla="*/ 514350 h 771525"/>
              <a:gd name="connsiteX4" fmla="*/ 40451 w 288102"/>
              <a:gd name="connsiteY4" fmla="*/ 590550 h 771525"/>
              <a:gd name="connsiteX5" fmla="*/ 148401 w 288102"/>
              <a:gd name="connsiteY5" fmla="*/ 679450 h 771525"/>
              <a:gd name="connsiteX6" fmla="*/ 281751 w 288102"/>
              <a:gd name="connsiteY6" fmla="*/ 771525 h 771525"/>
              <a:gd name="connsiteX0" fmla="*/ 310327 w 310327"/>
              <a:gd name="connsiteY0" fmla="*/ 0 h 815975"/>
              <a:gd name="connsiteX1" fmla="*/ 142051 w 310327"/>
              <a:gd name="connsiteY1" fmla="*/ 88900 h 815975"/>
              <a:gd name="connsiteX2" fmla="*/ 15051 w 310327"/>
              <a:gd name="connsiteY2" fmla="*/ 330200 h 815975"/>
              <a:gd name="connsiteX3" fmla="*/ 2351 w 310327"/>
              <a:gd name="connsiteY3" fmla="*/ 558800 h 815975"/>
              <a:gd name="connsiteX4" fmla="*/ 40451 w 310327"/>
              <a:gd name="connsiteY4" fmla="*/ 635000 h 815975"/>
              <a:gd name="connsiteX5" fmla="*/ 148401 w 310327"/>
              <a:gd name="connsiteY5" fmla="*/ 723900 h 815975"/>
              <a:gd name="connsiteX6" fmla="*/ 281751 w 310327"/>
              <a:gd name="connsiteY6" fmla="*/ 815975 h 815975"/>
              <a:gd name="connsiteX0" fmla="*/ 310327 w 310327"/>
              <a:gd name="connsiteY0" fmla="*/ 0 h 815975"/>
              <a:gd name="connsiteX1" fmla="*/ 142051 w 310327"/>
              <a:gd name="connsiteY1" fmla="*/ 88900 h 815975"/>
              <a:gd name="connsiteX2" fmla="*/ 15051 w 310327"/>
              <a:gd name="connsiteY2" fmla="*/ 330200 h 815975"/>
              <a:gd name="connsiteX3" fmla="*/ 2351 w 310327"/>
              <a:gd name="connsiteY3" fmla="*/ 558800 h 815975"/>
              <a:gd name="connsiteX4" fmla="*/ 40451 w 310327"/>
              <a:gd name="connsiteY4" fmla="*/ 635000 h 815975"/>
              <a:gd name="connsiteX5" fmla="*/ 148401 w 310327"/>
              <a:gd name="connsiteY5" fmla="*/ 723900 h 815975"/>
              <a:gd name="connsiteX6" fmla="*/ 281751 w 310327"/>
              <a:gd name="connsiteY6" fmla="*/ 815975 h 815975"/>
              <a:gd name="connsiteX0" fmla="*/ 310327 w 310327"/>
              <a:gd name="connsiteY0" fmla="*/ 0 h 815975"/>
              <a:gd name="connsiteX1" fmla="*/ 142051 w 310327"/>
              <a:gd name="connsiteY1" fmla="*/ 88900 h 815975"/>
              <a:gd name="connsiteX2" fmla="*/ 15051 w 310327"/>
              <a:gd name="connsiteY2" fmla="*/ 330200 h 815975"/>
              <a:gd name="connsiteX3" fmla="*/ 2351 w 310327"/>
              <a:gd name="connsiteY3" fmla="*/ 558800 h 815975"/>
              <a:gd name="connsiteX4" fmla="*/ 40451 w 310327"/>
              <a:gd name="connsiteY4" fmla="*/ 635000 h 815975"/>
              <a:gd name="connsiteX5" fmla="*/ 148401 w 310327"/>
              <a:gd name="connsiteY5" fmla="*/ 723900 h 815975"/>
              <a:gd name="connsiteX6" fmla="*/ 281751 w 310327"/>
              <a:gd name="connsiteY6" fmla="*/ 815975 h 815975"/>
              <a:gd name="connsiteX0" fmla="*/ 310327 w 310327"/>
              <a:gd name="connsiteY0" fmla="*/ 88 h 816063"/>
              <a:gd name="connsiteX1" fmla="*/ 142051 w 310327"/>
              <a:gd name="connsiteY1" fmla="*/ 88988 h 816063"/>
              <a:gd name="connsiteX2" fmla="*/ 15051 w 310327"/>
              <a:gd name="connsiteY2" fmla="*/ 330288 h 816063"/>
              <a:gd name="connsiteX3" fmla="*/ 2351 w 310327"/>
              <a:gd name="connsiteY3" fmla="*/ 558888 h 816063"/>
              <a:gd name="connsiteX4" fmla="*/ 40451 w 310327"/>
              <a:gd name="connsiteY4" fmla="*/ 635088 h 816063"/>
              <a:gd name="connsiteX5" fmla="*/ 148401 w 310327"/>
              <a:gd name="connsiteY5" fmla="*/ 723988 h 816063"/>
              <a:gd name="connsiteX6" fmla="*/ 281751 w 310327"/>
              <a:gd name="connsiteY6" fmla="*/ 816063 h 816063"/>
              <a:gd name="connsiteX0" fmla="*/ 310327 w 310327"/>
              <a:gd name="connsiteY0" fmla="*/ 0 h 815975"/>
              <a:gd name="connsiteX1" fmla="*/ 142051 w 310327"/>
              <a:gd name="connsiteY1" fmla="*/ 88900 h 815975"/>
              <a:gd name="connsiteX2" fmla="*/ 15051 w 310327"/>
              <a:gd name="connsiteY2" fmla="*/ 330200 h 815975"/>
              <a:gd name="connsiteX3" fmla="*/ 2351 w 310327"/>
              <a:gd name="connsiteY3" fmla="*/ 558800 h 815975"/>
              <a:gd name="connsiteX4" fmla="*/ 40451 w 310327"/>
              <a:gd name="connsiteY4" fmla="*/ 635000 h 815975"/>
              <a:gd name="connsiteX5" fmla="*/ 148401 w 310327"/>
              <a:gd name="connsiteY5" fmla="*/ 723900 h 815975"/>
              <a:gd name="connsiteX6" fmla="*/ 281751 w 310327"/>
              <a:gd name="connsiteY6" fmla="*/ 815975 h 815975"/>
              <a:gd name="connsiteX0" fmla="*/ 325010 w 325010"/>
              <a:gd name="connsiteY0" fmla="*/ 0 h 815975"/>
              <a:gd name="connsiteX1" fmla="*/ 156734 w 325010"/>
              <a:gd name="connsiteY1" fmla="*/ 88900 h 815975"/>
              <a:gd name="connsiteX2" fmla="*/ 29734 w 325010"/>
              <a:gd name="connsiteY2" fmla="*/ 330200 h 815975"/>
              <a:gd name="connsiteX3" fmla="*/ 1159 w 325010"/>
              <a:gd name="connsiteY3" fmla="*/ 539750 h 815975"/>
              <a:gd name="connsiteX4" fmla="*/ 55134 w 325010"/>
              <a:gd name="connsiteY4" fmla="*/ 635000 h 815975"/>
              <a:gd name="connsiteX5" fmla="*/ 163084 w 325010"/>
              <a:gd name="connsiteY5" fmla="*/ 723900 h 815975"/>
              <a:gd name="connsiteX6" fmla="*/ 296434 w 325010"/>
              <a:gd name="connsiteY6" fmla="*/ 815975 h 815975"/>
              <a:gd name="connsiteX0" fmla="*/ 328015 w 328015"/>
              <a:gd name="connsiteY0" fmla="*/ 0 h 815975"/>
              <a:gd name="connsiteX1" fmla="*/ 159739 w 328015"/>
              <a:gd name="connsiteY1" fmla="*/ 88900 h 815975"/>
              <a:gd name="connsiteX2" fmla="*/ 32739 w 328015"/>
              <a:gd name="connsiteY2" fmla="*/ 330200 h 815975"/>
              <a:gd name="connsiteX3" fmla="*/ 4164 w 328015"/>
              <a:gd name="connsiteY3" fmla="*/ 539750 h 815975"/>
              <a:gd name="connsiteX4" fmla="*/ 58139 w 328015"/>
              <a:gd name="connsiteY4" fmla="*/ 635000 h 815975"/>
              <a:gd name="connsiteX5" fmla="*/ 166089 w 328015"/>
              <a:gd name="connsiteY5" fmla="*/ 723900 h 815975"/>
              <a:gd name="connsiteX6" fmla="*/ 299439 w 328015"/>
              <a:gd name="connsiteY6" fmla="*/ 815975 h 815975"/>
              <a:gd name="connsiteX0" fmla="*/ 325556 w 325556"/>
              <a:gd name="connsiteY0" fmla="*/ 0 h 815975"/>
              <a:gd name="connsiteX1" fmla="*/ 157280 w 325556"/>
              <a:gd name="connsiteY1" fmla="*/ 88900 h 815975"/>
              <a:gd name="connsiteX2" fmla="*/ 27105 w 325556"/>
              <a:gd name="connsiteY2" fmla="*/ 292100 h 815975"/>
              <a:gd name="connsiteX3" fmla="*/ 1705 w 325556"/>
              <a:gd name="connsiteY3" fmla="*/ 539750 h 815975"/>
              <a:gd name="connsiteX4" fmla="*/ 55680 w 325556"/>
              <a:gd name="connsiteY4" fmla="*/ 635000 h 815975"/>
              <a:gd name="connsiteX5" fmla="*/ 163630 w 325556"/>
              <a:gd name="connsiteY5" fmla="*/ 723900 h 815975"/>
              <a:gd name="connsiteX6" fmla="*/ 296980 w 325556"/>
              <a:gd name="connsiteY6" fmla="*/ 815975 h 815975"/>
              <a:gd name="connsiteX0" fmla="*/ 337431 w 337431"/>
              <a:gd name="connsiteY0" fmla="*/ 0 h 815975"/>
              <a:gd name="connsiteX1" fmla="*/ 169155 w 337431"/>
              <a:gd name="connsiteY1" fmla="*/ 88900 h 815975"/>
              <a:gd name="connsiteX2" fmla="*/ 38980 w 337431"/>
              <a:gd name="connsiteY2" fmla="*/ 292100 h 815975"/>
              <a:gd name="connsiteX3" fmla="*/ 880 w 337431"/>
              <a:gd name="connsiteY3" fmla="*/ 542925 h 815975"/>
              <a:gd name="connsiteX4" fmla="*/ 67555 w 337431"/>
              <a:gd name="connsiteY4" fmla="*/ 635000 h 815975"/>
              <a:gd name="connsiteX5" fmla="*/ 175505 w 337431"/>
              <a:gd name="connsiteY5" fmla="*/ 723900 h 815975"/>
              <a:gd name="connsiteX6" fmla="*/ 308855 w 337431"/>
              <a:gd name="connsiteY6" fmla="*/ 815975 h 815975"/>
              <a:gd name="connsiteX0" fmla="*/ 336551 w 336551"/>
              <a:gd name="connsiteY0" fmla="*/ 0 h 815975"/>
              <a:gd name="connsiteX1" fmla="*/ 168275 w 336551"/>
              <a:gd name="connsiteY1" fmla="*/ 88900 h 815975"/>
              <a:gd name="connsiteX2" fmla="*/ 38100 w 336551"/>
              <a:gd name="connsiteY2" fmla="*/ 292100 h 815975"/>
              <a:gd name="connsiteX3" fmla="*/ 0 w 336551"/>
              <a:gd name="connsiteY3" fmla="*/ 542925 h 815975"/>
              <a:gd name="connsiteX4" fmla="*/ 53975 w 336551"/>
              <a:gd name="connsiteY4" fmla="*/ 682625 h 815975"/>
              <a:gd name="connsiteX5" fmla="*/ 174625 w 336551"/>
              <a:gd name="connsiteY5" fmla="*/ 723900 h 815975"/>
              <a:gd name="connsiteX6" fmla="*/ 307975 w 336551"/>
              <a:gd name="connsiteY6" fmla="*/ 815975 h 815975"/>
              <a:gd name="connsiteX0" fmla="*/ 336551 w 336551"/>
              <a:gd name="connsiteY0" fmla="*/ 0 h 815975"/>
              <a:gd name="connsiteX1" fmla="*/ 168275 w 336551"/>
              <a:gd name="connsiteY1" fmla="*/ 88900 h 815975"/>
              <a:gd name="connsiteX2" fmla="*/ 38100 w 336551"/>
              <a:gd name="connsiteY2" fmla="*/ 292100 h 815975"/>
              <a:gd name="connsiteX3" fmla="*/ 0 w 336551"/>
              <a:gd name="connsiteY3" fmla="*/ 542925 h 815975"/>
              <a:gd name="connsiteX4" fmla="*/ 53975 w 336551"/>
              <a:gd name="connsiteY4" fmla="*/ 682625 h 815975"/>
              <a:gd name="connsiteX5" fmla="*/ 165100 w 336551"/>
              <a:gd name="connsiteY5" fmla="*/ 758825 h 815975"/>
              <a:gd name="connsiteX6" fmla="*/ 307975 w 336551"/>
              <a:gd name="connsiteY6" fmla="*/ 815975 h 815975"/>
              <a:gd name="connsiteX0" fmla="*/ 336551 w 336551"/>
              <a:gd name="connsiteY0" fmla="*/ 0 h 828675"/>
              <a:gd name="connsiteX1" fmla="*/ 168275 w 336551"/>
              <a:gd name="connsiteY1" fmla="*/ 88900 h 828675"/>
              <a:gd name="connsiteX2" fmla="*/ 38100 w 336551"/>
              <a:gd name="connsiteY2" fmla="*/ 292100 h 828675"/>
              <a:gd name="connsiteX3" fmla="*/ 0 w 336551"/>
              <a:gd name="connsiteY3" fmla="*/ 542925 h 828675"/>
              <a:gd name="connsiteX4" fmla="*/ 53975 w 336551"/>
              <a:gd name="connsiteY4" fmla="*/ 682625 h 828675"/>
              <a:gd name="connsiteX5" fmla="*/ 165100 w 336551"/>
              <a:gd name="connsiteY5" fmla="*/ 758825 h 828675"/>
              <a:gd name="connsiteX6" fmla="*/ 317500 w 336551"/>
              <a:gd name="connsiteY6" fmla="*/ 828675 h 828675"/>
              <a:gd name="connsiteX0" fmla="*/ 336551 w 336551"/>
              <a:gd name="connsiteY0" fmla="*/ 0 h 828675"/>
              <a:gd name="connsiteX1" fmla="*/ 168275 w 336551"/>
              <a:gd name="connsiteY1" fmla="*/ 88900 h 828675"/>
              <a:gd name="connsiteX2" fmla="*/ 38100 w 336551"/>
              <a:gd name="connsiteY2" fmla="*/ 292100 h 828675"/>
              <a:gd name="connsiteX3" fmla="*/ 0 w 336551"/>
              <a:gd name="connsiteY3" fmla="*/ 542925 h 828675"/>
              <a:gd name="connsiteX4" fmla="*/ 53975 w 336551"/>
              <a:gd name="connsiteY4" fmla="*/ 682625 h 828675"/>
              <a:gd name="connsiteX5" fmla="*/ 165100 w 336551"/>
              <a:gd name="connsiteY5" fmla="*/ 758825 h 828675"/>
              <a:gd name="connsiteX6" fmla="*/ 317500 w 336551"/>
              <a:gd name="connsiteY6" fmla="*/ 828675 h 828675"/>
              <a:gd name="connsiteX0" fmla="*/ 336551 w 336551"/>
              <a:gd name="connsiteY0" fmla="*/ 0 h 828675"/>
              <a:gd name="connsiteX1" fmla="*/ 168275 w 336551"/>
              <a:gd name="connsiteY1" fmla="*/ 88900 h 828675"/>
              <a:gd name="connsiteX2" fmla="*/ 38100 w 336551"/>
              <a:gd name="connsiteY2" fmla="*/ 292100 h 828675"/>
              <a:gd name="connsiteX3" fmla="*/ 0 w 336551"/>
              <a:gd name="connsiteY3" fmla="*/ 542925 h 828675"/>
              <a:gd name="connsiteX4" fmla="*/ 53975 w 336551"/>
              <a:gd name="connsiteY4" fmla="*/ 682625 h 828675"/>
              <a:gd name="connsiteX5" fmla="*/ 158750 w 336551"/>
              <a:gd name="connsiteY5" fmla="*/ 774700 h 828675"/>
              <a:gd name="connsiteX6" fmla="*/ 317500 w 336551"/>
              <a:gd name="connsiteY6" fmla="*/ 828675 h 828675"/>
              <a:gd name="connsiteX0" fmla="*/ 282576 w 317500"/>
              <a:gd name="connsiteY0" fmla="*/ 0 h 828675"/>
              <a:gd name="connsiteX1" fmla="*/ 168275 w 317500"/>
              <a:gd name="connsiteY1" fmla="*/ 88900 h 828675"/>
              <a:gd name="connsiteX2" fmla="*/ 38100 w 317500"/>
              <a:gd name="connsiteY2" fmla="*/ 292100 h 828675"/>
              <a:gd name="connsiteX3" fmla="*/ 0 w 317500"/>
              <a:gd name="connsiteY3" fmla="*/ 542925 h 828675"/>
              <a:gd name="connsiteX4" fmla="*/ 53975 w 317500"/>
              <a:gd name="connsiteY4" fmla="*/ 682625 h 828675"/>
              <a:gd name="connsiteX5" fmla="*/ 158750 w 317500"/>
              <a:gd name="connsiteY5" fmla="*/ 774700 h 828675"/>
              <a:gd name="connsiteX6" fmla="*/ 317500 w 317500"/>
              <a:gd name="connsiteY6" fmla="*/ 828675 h 828675"/>
              <a:gd name="connsiteX0" fmla="*/ 282576 w 317500"/>
              <a:gd name="connsiteY0" fmla="*/ 0 h 828675"/>
              <a:gd name="connsiteX1" fmla="*/ 168275 w 317500"/>
              <a:gd name="connsiteY1" fmla="*/ 88900 h 828675"/>
              <a:gd name="connsiteX2" fmla="*/ 38100 w 317500"/>
              <a:gd name="connsiteY2" fmla="*/ 292100 h 828675"/>
              <a:gd name="connsiteX3" fmla="*/ 0 w 317500"/>
              <a:gd name="connsiteY3" fmla="*/ 542925 h 828675"/>
              <a:gd name="connsiteX4" fmla="*/ 53975 w 317500"/>
              <a:gd name="connsiteY4" fmla="*/ 682625 h 828675"/>
              <a:gd name="connsiteX5" fmla="*/ 158750 w 317500"/>
              <a:gd name="connsiteY5" fmla="*/ 774700 h 828675"/>
              <a:gd name="connsiteX6" fmla="*/ 317500 w 317500"/>
              <a:gd name="connsiteY6" fmla="*/ 828675 h 828675"/>
              <a:gd name="connsiteX0" fmla="*/ 282863 w 317787"/>
              <a:gd name="connsiteY0" fmla="*/ 0 h 828675"/>
              <a:gd name="connsiteX1" fmla="*/ 149512 w 317787"/>
              <a:gd name="connsiteY1" fmla="*/ 114300 h 828675"/>
              <a:gd name="connsiteX2" fmla="*/ 38387 w 317787"/>
              <a:gd name="connsiteY2" fmla="*/ 292100 h 828675"/>
              <a:gd name="connsiteX3" fmla="*/ 287 w 317787"/>
              <a:gd name="connsiteY3" fmla="*/ 542925 h 828675"/>
              <a:gd name="connsiteX4" fmla="*/ 54262 w 317787"/>
              <a:gd name="connsiteY4" fmla="*/ 682625 h 828675"/>
              <a:gd name="connsiteX5" fmla="*/ 159037 w 317787"/>
              <a:gd name="connsiteY5" fmla="*/ 774700 h 828675"/>
              <a:gd name="connsiteX6" fmla="*/ 317787 w 317787"/>
              <a:gd name="connsiteY6" fmla="*/ 828675 h 828675"/>
              <a:gd name="connsiteX0" fmla="*/ 282863 w 282863"/>
              <a:gd name="connsiteY0" fmla="*/ 0 h 774700"/>
              <a:gd name="connsiteX1" fmla="*/ 149512 w 282863"/>
              <a:gd name="connsiteY1" fmla="*/ 114300 h 774700"/>
              <a:gd name="connsiteX2" fmla="*/ 38387 w 282863"/>
              <a:gd name="connsiteY2" fmla="*/ 292100 h 774700"/>
              <a:gd name="connsiteX3" fmla="*/ 287 w 282863"/>
              <a:gd name="connsiteY3" fmla="*/ 542925 h 774700"/>
              <a:gd name="connsiteX4" fmla="*/ 54262 w 282863"/>
              <a:gd name="connsiteY4" fmla="*/ 682625 h 774700"/>
              <a:gd name="connsiteX5" fmla="*/ 159037 w 282863"/>
              <a:gd name="connsiteY5" fmla="*/ 774700 h 774700"/>
              <a:gd name="connsiteX0" fmla="*/ 282863 w 282863"/>
              <a:gd name="connsiteY0" fmla="*/ 0 h 879217"/>
              <a:gd name="connsiteX1" fmla="*/ 149512 w 282863"/>
              <a:gd name="connsiteY1" fmla="*/ 114300 h 879217"/>
              <a:gd name="connsiteX2" fmla="*/ 38387 w 282863"/>
              <a:gd name="connsiteY2" fmla="*/ 292100 h 879217"/>
              <a:gd name="connsiteX3" fmla="*/ 287 w 282863"/>
              <a:gd name="connsiteY3" fmla="*/ 542925 h 879217"/>
              <a:gd name="connsiteX4" fmla="*/ 54262 w 282863"/>
              <a:gd name="connsiteY4" fmla="*/ 682625 h 879217"/>
              <a:gd name="connsiteX5" fmla="*/ 260637 w 282863"/>
              <a:gd name="connsiteY5" fmla="*/ 879217 h 879217"/>
              <a:gd name="connsiteX0" fmla="*/ 283630 w 283630"/>
              <a:gd name="connsiteY0" fmla="*/ 0 h 879217"/>
              <a:gd name="connsiteX1" fmla="*/ 150279 w 283630"/>
              <a:gd name="connsiteY1" fmla="*/ 114300 h 879217"/>
              <a:gd name="connsiteX2" fmla="*/ 39154 w 283630"/>
              <a:gd name="connsiteY2" fmla="*/ 292100 h 879217"/>
              <a:gd name="connsiteX3" fmla="*/ 1054 w 283630"/>
              <a:gd name="connsiteY3" fmla="*/ 542925 h 879217"/>
              <a:gd name="connsiteX4" fmla="*/ 74079 w 283630"/>
              <a:gd name="connsiteY4" fmla="*/ 719953 h 879217"/>
              <a:gd name="connsiteX5" fmla="*/ 261404 w 283630"/>
              <a:gd name="connsiteY5" fmla="*/ 879217 h 879217"/>
              <a:gd name="connsiteX0" fmla="*/ 283630 w 283630"/>
              <a:gd name="connsiteY0" fmla="*/ 0 h 879217"/>
              <a:gd name="connsiteX1" fmla="*/ 150279 w 283630"/>
              <a:gd name="connsiteY1" fmla="*/ 114300 h 879217"/>
              <a:gd name="connsiteX2" fmla="*/ 39154 w 283630"/>
              <a:gd name="connsiteY2" fmla="*/ 292100 h 879217"/>
              <a:gd name="connsiteX3" fmla="*/ 1054 w 283630"/>
              <a:gd name="connsiteY3" fmla="*/ 542925 h 879217"/>
              <a:gd name="connsiteX4" fmla="*/ 74079 w 283630"/>
              <a:gd name="connsiteY4" fmla="*/ 719953 h 879217"/>
              <a:gd name="connsiteX5" fmla="*/ 261404 w 283630"/>
              <a:gd name="connsiteY5" fmla="*/ 879217 h 879217"/>
              <a:gd name="connsiteX0" fmla="*/ 283630 w 283630"/>
              <a:gd name="connsiteY0" fmla="*/ 0 h 879217"/>
              <a:gd name="connsiteX1" fmla="*/ 150279 w 283630"/>
              <a:gd name="connsiteY1" fmla="*/ 114300 h 879217"/>
              <a:gd name="connsiteX2" fmla="*/ 39154 w 283630"/>
              <a:gd name="connsiteY2" fmla="*/ 292100 h 879217"/>
              <a:gd name="connsiteX3" fmla="*/ 1054 w 283630"/>
              <a:gd name="connsiteY3" fmla="*/ 542925 h 879217"/>
              <a:gd name="connsiteX4" fmla="*/ 74079 w 283630"/>
              <a:gd name="connsiteY4" fmla="*/ 719953 h 879217"/>
              <a:gd name="connsiteX5" fmla="*/ 261404 w 283630"/>
              <a:gd name="connsiteY5" fmla="*/ 879217 h 879217"/>
              <a:gd name="connsiteX0" fmla="*/ 283630 w 283630"/>
              <a:gd name="connsiteY0" fmla="*/ 0 h 879217"/>
              <a:gd name="connsiteX1" fmla="*/ 150279 w 283630"/>
              <a:gd name="connsiteY1" fmla="*/ 114300 h 879217"/>
              <a:gd name="connsiteX2" fmla="*/ 39154 w 283630"/>
              <a:gd name="connsiteY2" fmla="*/ 292100 h 879217"/>
              <a:gd name="connsiteX3" fmla="*/ 1054 w 283630"/>
              <a:gd name="connsiteY3" fmla="*/ 542925 h 879217"/>
              <a:gd name="connsiteX4" fmla="*/ 74079 w 283630"/>
              <a:gd name="connsiteY4" fmla="*/ 764391 h 879217"/>
              <a:gd name="connsiteX5" fmla="*/ 261404 w 283630"/>
              <a:gd name="connsiteY5" fmla="*/ 879217 h 879217"/>
              <a:gd name="connsiteX0" fmla="*/ 283630 w 283630"/>
              <a:gd name="connsiteY0" fmla="*/ 0 h 953280"/>
              <a:gd name="connsiteX1" fmla="*/ 150279 w 283630"/>
              <a:gd name="connsiteY1" fmla="*/ 114300 h 953280"/>
              <a:gd name="connsiteX2" fmla="*/ 39154 w 283630"/>
              <a:gd name="connsiteY2" fmla="*/ 292100 h 953280"/>
              <a:gd name="connsiteX3" fmla="*/ 1054 w 283630"/>
              <a:gd name="connsiteY3" fmla="*/ 542925 h 953280"/>
              <a:gd name="connsiteX4" fmla="*/ 74079 w 283630"/>
              <a:gd name="connsiteY4" fmla="*/ 764391 h 953280"/>
              <a:gd name="connsiteX5" fmla="*/ 255314 w 283630"/>
              <a:gd name="connsiteY5" fmla="*/ 953280 h 953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3630" h="953280">
                <a:moveTo>
                  <a:pt x="283630" y="0"/>
                </a:moveTo>
                <a:cubicBezTo>
                  <a:pt x="220130" y="45508"/>
                  <a:pt x="191025" y="65617"/>
                  <a:pt x="150279" y="114300"/>
                </a:cubicBezTo>
                <a:cubicBezTo>
                  <a:pt x="109533" y="162983"/>
                  <a:pt x="64025" y="220663"/>
                  <a:pt x="39154" y="292100"/>
                </a:cubicBezTo>
                <a:cubicBezTo>
                  <a:pt x="14283" y="363538"/>
                  <a:pt x="-4767" y="464210"/>
                  <a:pt x="1054" y="542925"/>
                </a:cubicBezTo>
                <a:cubicBezTo>
                  <a:pt x="6875" y="621640"/>
                  <a:pt x="31702" y="695999"/>
                  <a:pt x="74079" y="764391"/>
                </a:cubicBezTo>
                <a:cubicBezTo>
                  <a:pt x="116456" y="832783"/>
                  <a:pt x="211393" y="928938"/>
                  <a:pt x="255314" y="953280"/>
                </a:cubicBezTo>
              </a:path>
            </a:pathLst>
          </a:custGeom>
          <a:ln>
            <a:solidFill>
              <a:srgbClr val="F7900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7" name="Straight Arrow Connector 96"/>
          <p:cNvCxnSpPr>
            <a:stCxn id="96" idx="0"/>
          </p:cNvCxnSpPr>
          <p:nvPr/>
        </p:nvCxnSpPr>
        <p:spPr>
          <a:xfrm flipH="1">
            <a:off x="5974389" y="4452066"/>
            <a:ext cx="40938" cy="27539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" name="Freeform 102"/>
          <p:cNvSpPr/>
          <p:nvPr/>
        </p:nvSpPr>
        <p:spPr>
          <a:xfrm flipH="1">
            <a:off x="6058895" y="3148697"/>
            <a:ext cx="180000" cy="504000"/>
          </a:xfrm>
          <a:custGeom>
            <a:avLst/>
            <a:gdLst>
              <a:gd name="connsiteX0" fmla="*/ 457200 w 457200"/>
              <a:gd name="connsiteY0" fmla="*/ 0 h 685800"/>
              <a:gd name="connsiteX1" fmla="*/ 190500 w 457200"/>
              <a:gd name="connsiteY1" fmla="*/ 12700 h 685800"/>
              <a:gd name="connsiteX2" fmla="*/ 152400 w 457200"/>
              <a:gd name="connsiteY2" fmla="*/ 25400 h 685800"/>
              <a:gd name="connsiteX3" fmla="*/ 114300 w 457200"/>
              <a:gd name="connsiteY3" fmla="*/ 63500 h 685800"/>
              <a:gd name="connsiteX4" fmla="*/ 76200 w 457200"/>
              <a:gd name="connsiteY4" fmla="*/ 114300 h 685800"/>
              <a:gd name="connsiteX5" fmla="*/ 25400 w 457200"/>
              <a:gd name="connsiteY5" fmla="*/ 266700 h 685800"/>
              <a:gd name="connsiteX6" fmla="*/ 12700 w 457200"/>
              <a:gd name="connsiteY6" fmla="*/ 304800 h 685800"/>
              <a:gd name="connsiteX7" fmla="*/ 0 w 457200"/>
              <a:gd name="connsiteY7" fmla="*/ 342900 h 685800"/>
              <a:gd name="connsiteX8" fmla="*/ 12700 w 457200"/>
              <a:gd name="connsiteY8" fmla="*/ 495300 h 685800"/>
              <a:gd name="connsiteX9" fmla="*/ 50800 w 457200"/>
              <a:gd name="connsiteY9" fmla="*/ 571500 h 685800"/>
              <a:gd name="connsiteX10" fmla="*/ 127000 w 457200"/>
              <a:gd name="connsiteY10" fmla="*/ 622300 h 685800"/>
              <a:gd name="connsiteX11" fmla="*/ 165100 w 457200"/>
              <a:gd name="connsiteY11" fmla="*/ 647700 h 685800"/>
              <a:gd name="connsiteX12" fmla="*/ 254000 w 457200"/>
              <a:gd name="connsiteY12" fmla="*/ 685800 h 685800"/>
              <a:gd name="connsiteX0" fmla="*/ 457200 w 457200"/>
              <a:gd name="connsiteY0" fmla="*/ 0 h 685800"/>
              <a:gd name="connsiteX1" fmla="*/ 190500 w 457200"/>
              <a:gd name="connsiteY1" fmla="*/ 12700 h 685800"/>
              <a:gd name="connsiteX2" fmla="*/ 152400 w 457200"/>
              <a:gd name="connsiteY2" fmla="*/ 25400 h 685800"/>
              <a:gd name="connsiteX3" fmla="*/ 76200 w 457200"/>
              <a:gd name="connsiteY3" fmla="*/ 114300 h 685800"/>
              <a:gd name="connsiteX4" fmla="*/ 25400 w 457200"/>
              <a:gd name="connsiteY4" fmla="*/ 266700 h 685800"/>
              <a:gd name="connsiteX5" fmla="*/ 12700 w 457200"/>
              <a:gd name="connsiteY5" fmla="*/ 304800 h 685800"/>
              <a:gd name="connsiteX6" fmla="*/ 0 w 457200"/>
              <a:gd name="connsiteY6" fmla="*/ 342900 h 685800"/>
              <a:gd name="connsiteX7" fmla="*/ 12700 w 457200"/>
              <a:gd name="connsiteY7" fmla="*/ 495300 h 685800"/>
              <a:gd name="connsiteX8" fmla="*/ 50800 w 457200"/>
              <a:gd name="connsiteY8" fmla="*/ 571500 h 685800"/>
              <a:gd name="connsiteX9" fmla="*/ 127000 w 457200"/>
              <a:gd name="connsiteY9" fmla="*/ 622300 h 685800"/>
              <a:gd name="connsiteX10" fmla="*/ 165100 w 457200"/>
              <a:gd name="connsiteY10" fmla="*/ 647700 h 685800"/>
              <a:gd name="connsiteX11" fmla="*/ 254000 w 457200"/>
              <a:gd name="connsiteY11" fmla="*/ 685800 h 685800"/>
              <a:gd name="connsiteX0" fmla="*/ 457200 w 457200"/>
              <a:gd name="connsiteY0" fmla="*/ 0 h 685800"/>
              <a:gd name="connsiteX1" fmla="*/ 152400 w 457200"/>
              <a:gd name="connsiteY1" fmla="*/ 25400 h 685800"/>
              <a:gd name="connsiteX2" fmla="*/ 76200 w 457200"/>
              <a:gd name="connsiteY2" fmla="*/ 114300 h 685800"/>
              <a:gd name="connsiteX3" fmla="*/ 25400 w 457200"/>
              <a:gd name="connsiteY3" fmla="*/ 266700 h 685800"/>
              <a:gd name="connsiteX4" fmla="*/ 12700 w 457200"/>
              <a:gd name="connsiteY4" fmla="*/ 304800 h 685800"/>
              <a:gd name="connsiteX5" fmla="*/ 0 w 457200"/>
              <a:gd name="connsiteY5" fmla="*/ 342900 h 685800"/>
              <a:gd name="connsiteX6" fmla="*/ 12700 w 457200"/>
              <a:gd name="connsiteY6" fmla="*/ 495300 h 685800"/>
              <a:gd name="connsiteX7" fmla="*/ 50800 w 457200"/>
              <a:gd name="connsiteY7" fmla="*/ 571500 h 685800"/>
              <a:gd name="connsiteX8" fmla="*/ 127000 w 457200"/>
              <a:gd name="connsiteY8" fmla="*/ 622300 h 685800"/>
              <a:gd name="connsiteX9" fmla="*/ 165100 w 457200"/>
              <a:gd name="connsiteY9" fmla="*/ 647700 h 685800"/>
              <a:gd name="connsiteX10" fmla="*/ 254000 w 457200"/>
              <a:gd name="connsiteY10" fmla="*/ 685800 h 685800"/>
              <a:gd name="connsiteX0" fmla="*/ 457200 w 457200"/>
              <a:gd name="connsiteY0" fmla="*/ 0 h 685800"/>
              <a:gd name="connsiteX1" fmla="*/ 152400 w 457200"/>
              <a:gd name="connsiteY1" fmla="*/ 25400 h 685800"/>
              <a:gd name="connsiteX2" fmla="*/ 76200 w 457200"/>
              <a:gd name="connsiteY2" fmla="*/ 114300 h 685800"/>
              <a:gd name="connsiteX3" fmla="*/ 25400 w 457200"/>
              <a:gd name="connsiteY3" fmla="*/ 266700 h 685800"/>
              <a:gd name="connsiteX4" fmla="*/ 0 w 457200"/>
              <a:gd name="connsiteY4" fmla="*/ 342900 h 685800"/>
              <a:gd name="connsiteX5" fmla="*/ 12700 w 457200"/>
              <a:gd name="connsiteY5" fmla="*/ 495300 h 685800"/>
              <a:gd name="connsiteX6" fmla="*/ 50800 w 457200"/>
              <a:gd name="connsiteY6" fmla="*/ 571500 h 685800"/>
              <a:gd name="connsiteX7" fmla="*/ 127000 w 457200"/>
              <a:gd name="connsiteY7" fmla="*/ 622300 h 685800"/>
              <a:gd name="connsiteX8" fmla="*/ 165100 w 457200"/>
              <a:gd name="connsiteY8" fmla="*/ 647700 h 685800"/>
              <a:gd name="connsiteX9" fmla="*/ 254000 w 457200"/>
              <a:gd name="connsiteY9" fmla="*/ 685800 h 685800"/>
              <a:gd name="connsiteX0" fmla="*/ 457200 w 457200"/>
              <a:gd name="connsiteY0" fmla="*/ 0 h 685800"/>
              <a:gd name="connsiteX1" fmla="*/ 152400 w 457200"/>
              <a:gd name="connsiteY1" fmla="*/ 25400 h 685800"/>
              <a:gd name="connsiteX2" fmla="*/ 76200 w 457200"/>
              <a:gd name="connsiteY2" fmla="*/ 114300 h 685800"/>
              <a:gd name="connsiteX3" fmla="*/ 25400 w 457200"/>
              <a:gd name="connsiteY3" fmla="*/ 266700 h 685800"/>
              <a:gd name="connsiteX4" fmla="*/ 0 w 457200"/>
              <a:gd name="connsiteY4" fmla="*/ 342900 h 685800"/>
              <a:gd name="connsiteX5" fmla="*/ 12700 w 457200"/>
              <a:gd name="connsiteY5" fmla="*/ 495300 h 685800"/>
              <a:gd name="connsiteX6" fmla="*/ 50800 w 457200"/>
              <a:gd name="connsiteY6" fmla="*/ 571500 h 685800"/>
              <a:gd name="connsiteX7" fmla="*/ 165100 w 457200"/>
              <a:gd name="connsiteY7" fmla="*/ 647700 h 685800"/>
              <a:gd name="connsiteX8" fmla="*/ 254000 w 457200"/>
              <a:gd name="connsiteY8" fmla="*/ 685800 h 685800"/>
              <a:gd name="connsiteX0" fmla="*/ 457200 w 457200"/>
              <a:gd name="connsiteY0" fmla="*/ 0 h 685800"/>
              <a:gd name="connsiteX1" fmla="*/ 152400 w 457200"/>
              <a:gd name="connsiteY1" fmla="*/ 25400 h 685800"/>
              <a:gd name="connsiteX2" fmla="*/ 76200 w 457200"/>
              <a:gd name="connsiteY2" fmla="*/ 114300 h 685800"/>
              <a:gd name="connsiteX3" fmla="*/ 25400 w 457200"/>
              <a:gd name="connsiteY3" fmla="*/ 266700 h 685800"/>
              <a:gd name="connsiteX4" fmla="*/ 0 w 457200"/>
              <a:gd name="connsiteY4" fmla="*/ 342900 h 685800"/>
              <a:gd name="connsiteX5" fmla="*/ 12700 w 457200"/>
              <a:gd name="connsiteY5" fmla="*/ 495300 h 685800"/>
              <a:gd name="connsiteX6" fmla="*/ 50800 w 457200"/>
              <a:gd name="connsiteY6" fmla="*/ 571500 h 685800"/>
              <a:gd name="connsiteX7" fmla="*/ 165100 w 457200"/>
              <a:gd name="connsiteY7" fmla="*/ 647700 h 685800"/>
              <a:gd name="connsiteX8" fmla="*/ 254000 w 457200"/>
              <a:gd name="connsiteY8" fmla="*/ 685800 h 685800"/>
              <a:gd name="connsiteX0" fmla="*/ 457200 w 457200"/>
              <a:gd name="connsiteY0" fmla="*/ 0 h 685800"/>
              <a:gd name="connsiteX1" fmla="*/ 152400 w 457200"/>
              <a:gd name="connsiteY1" fmla="*/ 25400 h 685800"/>
              <a:gd name="connsiteX2" fmla="*/ 76200 w 457200"/>
              <a:gd name="connsiteY2" fmla="*/ 114300 h 685800"/>
              <a:gd name="connsiteX3" fmla="*/ 25400 w 457200"/>
              <a:gd name="connsiteY3" fmla="*/ 266700 h 685800"/>
              <a:gd name="connsiteX4" fmla="*/ 0 w 457200"/>
              <a:gd name="connsiteY4" fmla="*/ 342900 h 685800"/>
              <a:gd name="connsiteX5" fmla="*/ 12700 w 457200"/>
              <a:gd name="connsiteY5" fmla="*/ 495300 h 685800"/>
              <a:gd name="connsiteX6" fmla="*/ 50800 w 457200"/>
              <a:gd name="connsiteY6" fmla="*/ 571500 h 685800"/>
              <a:gd name="connsiteX7" fmla="*/ 165100 w 457200"/>
              <a:gd name="connsiteY7" fmla="*/ 647700 h 685800"/>
              <a:gd name="connsiteX8" fmla="*/ 254000 w 457200"/>
              <a:gd name="connsiteY8" fmla="*/ 685800 h 685800"/>
              <a:gd name="connsiteX0" fmla="*/ 444500 w 444500"/>
              <a:gd name="connsiteY0" fmla="*/ 0 h 685800"/>
              <a:gd name="connsiteX1" fmla="*/ 139700 w 444500"/>
              <a:gd name="connsiteY1" fmla="*/ 25400 h 685800"/>
              <a:gd name="connsiteX2" fmla="*/ 63500 w 444500"/>
              <a:gd name="connsiteY2" fmla="*/ 114300 h 685800"/>
              <a:gd name="connsiteX3" fmla="*/ 12700 w 444500"/>
              <a:gd name="connsiteY3" fmla="*/ 266700 h 685800"/>
              <a:gd name="connsiteX4" fmla="*/ 0 w 444500"/>
              <a:gd name="connsiteY4" fmla="*/ 495300 h 685800"/>
              <a:gd name="connsiteX5" fmla="*/ 38100 w 444500"/>
              <a:gd name="connsiteY5" fmla="*/ 571500 h 685800"/>
              <a:gd name="connsiteX6" fmla="*/ 152400 w 444500"/>
              <a:gd name="connsiteY6" fmla="*/ 647700 h 685800"/>
              <a:gd name="connsiteX7" fmla="*/ 241300 w 444500"/>
              <a:gd name="connsiteY7" fmla="*/ 685800 h 685800"/>
              <a:gd name="connsiteX0" fmla="*/ 446851 w 446851"/>
              <a:gd name="connsiteY0" fmla="*/ 0 h 685800"/>
              <a:gd name="connsiteX1" fmla="*/ 142051 w 446851"/>
              <a:gd name="connsiteY1" fmla="*/ 25400 h 685800"/>
              <a:gd name="connsiteX2" fmla="*/ 65851 w 446851"/>
              <a:gd name="connsiteY2" fmla="*/ 114300 h 685800"/>
              <a:gd name="connsiteX3" fmla="*/ 15051 w 446851"/>
              <a:gd name="connsiteY3" fmla="*/ 266700 h 685800"/>
              <a:gd name="connsiteX4" fmla="*/ 2351 w 446851"/>
              <a:gd name="connsiteY4" fmla="*/ 495300 h 685800"/>
              <a:gd name="connsiteX5" fmla="*/ 40451 w 446851"/>
              <a:gd name="connsiteY5" fmla="*/ 571500 h 685800"/>
              <a:gd name="connsiteX6" fmla="*/ 154751 w 446851"/>
              <a:gd name="connsiteY6" fmla="*/ 647700 h 685800"/>
              <a:gd name="connsiteX7" fmla="*/ 243651 w 446851"/>
              <a:gd name="connsiteY7" fmla="*/ 685800 h 685800"/>
              <a:gd name="connsiteX0" fmla="*/ 446851 w 446851"/>
              <a:gd name="connsiteY0" fmla="*/ 0 h 685800"/>
              <a:gd name="connsiteX1" fmla="*/ 142051 w 446851"/>
              <a:gd name="connsiteY1" fmla="*/ 25400 h 685800"/>
              <a:gd name="connsiteX2" fmla="*/ 65851 w 446851"/>
              <a:gd name="connsiteY2" fmla="*/ 114300 h 685800"/>
              <a:gd name="connsiteX3" fmla="*/ 15051 w 446851"/>
              <a:gd name="connsiteY3" fmla="*/ 266700 h 685800"/>
              <a:gd name="connsiteX4" fmla="*/ 2351 w 446851"/>
              <a:gd name="connsiteY4" fmla="*/ 495300 h 685800"/>
              <a:gd name="connsiteX5" fmla="*/ 40451 w 446851"/>
              <a:gd name="connsiteY5" fmla="*/ 571500 h 685800"/>
              <a:gd name="connsiteX6" fmla="*/ 154751 w 446851"/>
              <a:gd name="connsiteY6" fmla="*/ 647700 h 685800"/>
              <a:gd name="connsiteX7" fmla="*/ 243651 w 446851"/>
              <a:gd name="connsiteY7" fmla="*/ 685800 h 685800"/>
              <a:gd name="connsiteX0" fmla="*/ 446851 w 446851"/>
              <a:gd name="connsiteY0" fmla="*/ 0 h 685800"/>
              <a:gd name="connsiteX1" fmla="*/ 142051 w 446851"/>
              <a:gd name="connsiteY1" fmla="*/ 25400 h 685800"/>
              <a:gd name="connsiteX2" fmla="*/ 65851 w 446851"/>
              <a:gd name="connsiteY2" fmla="*/ 114300 h 685800"/>
              <a:gd name="connsiteX3" fmla="*/ 15051 w 446851"/>
              <a:gd name="connsiteY3" fmla="*/ 266700 h 685800"/>
              <a:gd name="connsiteX4" fmla="*/ 2351 w 446851"/>
              <a:gd name="connsiteY4" fmla="*/ 495300 h 685800"/>
              <a:gd name="connsiteX5" fmla="*/ 40451 w 446851"/>
              <a:gd name="connsiteY5" fmla="*/ 571500 h 685800"/>
              <a:gd name="connsiteX6" fmla="*/ 154751 w 446851"/>
              <a:gd name="connsiteY6" fmla="*/ 647700 h 685800"/>
              <a:gd name="connsiteX7" fmla="*/ 243651 w 446851"/>
              <a:gd name="connsiteY7" fmla="*/ 685800 h 685800"/>
              <a:gd name="connsiteX0" fmla="*/ 446851 w 446851"/>
              <a:gd name="connsiteY0" fmla="*/ 1667 h 687467"/>
              <a:gd name="connsiteX1" fmla="*/ 291277 w 446851"/>
              <a:gd name="connsiteY1" fmla="*/ 1667 h 687467"/>
              <a:gd name="connsiteX2" fmla="*/ 142051 w 446851"/>
              <a:gd name="connsiteY2" fmla="*/ 27067 h 687467"/>
              <a:gd name="connsiteX3" fmla="*/ 65851 w 446851"/>
              <a:gd name="connsiteY3" fmla="*/ 115967 h 687467"/>
              <a:gd name="connsiteX4" fmla="*/ 15051 w 446851"/>
              <a:gd name="connsiteY4" fmla="*/ 268367 h 687467"/>
              <a:gd name="connsiteX5" fmla="*/ 2351 w 446851"/>
              <a:gd name="connsiteY5" fmla="*/ 496967 h 687467"/>
              <a:gd name="connsiteX6" fmla="*/ 40451 w 446851"/>
              <a:gd name="connsiteY6" fmla="*/ 573167 h 687467"/>
              <a:gd name="connsiteX7" fmla="*/ 154751 w 446851"/>
              <a:gd name="connsiteY7" fmla="*/ 649367 h 687467"/>
              <a:gd name="connsiteX8" fmla="*/ 243651 w 446851"/>
              <a:gd name="connsiteY8" fmla="*/ 687467 h 687467"/>
              <a:gd name="connsiteX0" fmla="*/ 440501 w 440501"/>
              <a:gd name="connsiteY0" fmla="*/ 0 h 704850"/>
              <a:gd name="connsiteX1" fmla="*/ 291277 w 440501"/>
              <a:gd name="connsiteY1" fmla="*/ 19050 h 704850"/>
              <a:gd name="connsiteX2" fmla="*/ 142051 w 440501"/>
              <a:gd name="connsiteY2" fmla="*/ 44450 h 704850"/>
              <a:gd name="connsiteX3" fmla="*/ 65851 w 440501"/>
              <a:gd name="connsiteY3" fmla="*/ 133350 h 704850"/>
              <a:gd name="connsiteX4" fmla="*/ 15051 w 440501"/>
              <a:gd name="connsiteY4" fmla="*/ 285750 h 704850"/>
              <a:gd name="connsiteX5" fmla="*/ 2351 w 440501"/>
              <a:gd name="connsiteY5" fmla="*/ 514350 h 704850"/>
              <a:gd name="connsiteX6" fmla="*/ 40451 w 440501"/>
              <a:gd name="connsiteY6" fmla="*/ 590550 h 704850"/>
              <a:gd name="connsiteX7" fmla="*/ 154751 w 440501"/>
              <a:gd name="connsiteY7" fmla="*/ 666750 h 704850"/>
              <a:gd name="connsiteX8" fmla="*/ 243651 w 440501"/>
              <a:gd name="connsiteY8" fmla="*/ 704850 h 704850"/>
              <a:gd name="connsiteX0" fmla="*/ 440501 w 440501"/>
              <a:gd name="connsiteY0" fmla="*/ 1667 h 706517"/>
              <a:gd name="connsiteX1" fmla="*/ 288102 w 440501"/>
              <a:gd name="connsiteY1" fmla="*/ 1667 h 706517"/>
              <a:gd name="connsiteX2" fmla="*/ 142051 w 440501"/>
              <a:gd name="connsiteY2" fmla="*/ 46117 h 706517"/>
              <a:gd name="connsiteX3" fmla="*/ 65851 w 440501"/>
              <a:gd name="connsiteY3" fmla="*/ 135017 h 706517"/>
              <a:gd name="connsiteX4" fmla="*/ 15051 w 440501"/>
              <a:gd name="connsiteY4" fmla="*/ 287417 h 706517"/>
              <a:gd name="connsiteX5" fmla="*/ 2351 w 440501"/>
              <a:gd name="connsiteY5" fmla="*/ 516017 h 706517"/>
              <a:gd name="connsiteX6" fmla="*/ 40451 w 440501"/>
              <a:gd name="connsiteY6" fmla="*/ 592217 h 706517"/>
              <a:gd name="connsiteX7" fmla="*/ 154751 w 440501"/>
              <a:gd name="connsiteY7" fmla="*/ 668417 h 706517"/>
              <a:gd name="connsiteX8" fmla="*/ 243651 w 440501"/>
              <a:gd name="connsiteY8" fmla="*/ 706517 h 706517"/>
              <a:gd name="connsiteX0" fmla="*/ 440501 w 440501"/>
              <a:gd name="connsiteY0" fmla="*/ 1667 h 773192"/>
              <a:gd name="connsiteX1" fmla="*/ 288102 w 440501"/>
              <a:gd name="connsiteY1" fmla="*/ 1667 h 773192"/>
              <a:gd name="connsiteX2" fmla="*/ 142051 w 440501"/>
              <a:gd name="connsiteY2" fmla="*/ 46117 h 773192"/>
              <a:gd name="connsiteX3" fmla="*/ 65851 w 440501"/>
              <a:gd name="connsiteY3" fmla="*/ 135017 h 773192"/>
              <a:gd name="connsiteX4" fmla="*/ 15051 w 440501"/>
              <a:gd name="connsiteY4" fmla="*/ 287417 h 773192"/>
              <a:gd name="connsiteX5" fmla="*/ 2351 w 440501"/>
              <a:gd name="connsiteY5" fmla="*/ 516017 h 773192"/>
              <a:gd name="connsiteX6" fmla="*/ 40451 w 440501"/>
              <a:gd name="connsiteY6" fmla="*/ 592217 h 773192"/>
              <a:gd name="connsiteX7" fmla="*/ 154751 w 440501"/>
              <a:gd name="connsiteY7" fmla="*/ 668417 h 773192"/>
              <a:gd name="connsiteX8" fmla="*/ 281751 w 440501"/>
              <a:gd name="connsiteY8" fmla="*/ 773192 h 773192"/>
              <a:gd name="connsiteX0" fmla="*/ 440501 w 440501"/>
              <a:gd name="connsiteY0" fmla="*/ 1667 h 773192"/>
              <a:gd name="connsiteX1" fmla="*/ 288102 w 440501"/>
              <a:gd name="connsiteY1" fmla="*/ 1667 h 773192"/>
              <a:gd name="connsiteX2" fmla="*/ 142051 w 440501"/>
              <a:gd name="connsiteY2" fmla="*/ 46117 h 773192"/>
              <a:gd name="connsiteX3" fmla="*/ 65851 w 440501"/>
              <a:gd name="connsiteY3" fmla="*/ 135017 h 773192"/>
              <a:gd name="connsiteX4" fmla="*/ 15051 w 440501"/>
              <a:gd name="connsiteY4" fmla="*/ 287417 h 773192"/>
              <a:gd name="connsiteX5" fmla="*/ 2351 w 440501"/>
              <a:gd name="connsiteY5" fmla="*/ 516017 h 773192"/>
              <a:gd name="connsiteX6" fmla="*/ 40451 w 440501"/>
              <a:gd name="connsiteY6" fmla="*/ 592217 h 773192"/>
              <a:gd name="connsiteX7" fmla="*/ 148401 w 440501"/>
              <a:gd name="connsiteY7" fmla="*/ 681117 h 773192"/>
              <a:gd name="connsiteX8" fmla="*/ 281751 w 440501"/>
              <a:gd name="connsiteY8" fmla="*/ 773192 h 773192"/>
              <a:gd name="connsiteX0" fmla="*/ 440501 w 440501"/>
              <a:gd name="connsiteY0" fmla="*/ 1667 h 773192"/>
              <a:gd name="connsiteX1" fmla="*/ 288102 w 440501"/>
              <a:gd name="connsiteY1" fmla="*/ 1667 h 773192"/>
              <a:gd name="connsiteX2" fmla="*/ 142051 w 440501"/>
              <a:gd name="connsiteY2" fmla="*/ 46117 h 773192"/>
              <a:gd name="connsiteX3" fmla="*/ 15051 w 440501"/>
              <a:gd name="connsiteY3" fmla="*/ 287417 h 773192"/>
              <a:gd name="connsiteX4" fmla="*/ 2351 w 440501"/>
              <a:gd name="connsiteY4" fmla="*/ 516017 h 773192"/>
              <a:gd name="connsiteX5" fmla="*/ 40451 w 440501"/>
              <a:gd name="connsiteY5" fmla="*/ 592217 h 773192"/>
              <a:gd name="connsiteX6" fmla="*/ 148401 w 440501"/>
              <a:gd name="connsiteY6" fmla="*/ 681117 h 773192"/>
              <a:gd name="connsiteX7" fmla="*/ 281751 w 440501"/>
              <a:gd name="connsiteY7" fmla="*/ 773192 h 773192"/>
              <a:gd name="connsiteX0" fmla="*/ 288102 w 288102"/>
              <a:gd name="connsiteY0" fmla="*/ 0 h 771525"/>
              <a:gd name="connsiteX1" fmla="*/ 142051 w 288102"/>
              <a:gd name="connsiteY1" fmla="*/ 44450 h 771525"/>
              <a:gd name="connsiteX2" fmla="*/ 15051 w 288102"/>
              <a:gd name="connsiteY2" fmla="*/ 285750 h 771525"/>
              <a:gd name="connsiteX3" fmla="*/ 2351 w 288102"/>
              <a:gd name="connsiteY3" fmla="*/ 514350 h 771525"/>
              <a:gd name="connsiteX4" fmla="*/ 40451 w 288102"/>
              <a:gd name="connsiteY4" fmla="*/ 590550 h 771525"/>
              <a:gd name="connsiteX5" fmla="*/ 148401 w 288102"/>
              <a:gd name="connsiteY5" fmla="*/ 679450 h 771525"/>
              <a:gd name="connsiteX6" fmla="*/ 281751 w 288102"/>
              <a:gd name="connsiteY6" fmla="*/ 771525 h 771525"/>
              <a:gd name="connsiteX0" fmla="*/ 288102 w 288102"/>
              <a:gd name="connsiteY0" fmla="*/ 0 h 771525"/>
              <a:gd name="connsiteX1" fmla="*/ 142051 w 288102"/>
              <a:gd name="connsiteY1" fmla="*/ 44450 h 771525"/>
              <a:gd name="connsiteX2" fmla="*/ 15051 w 288102"/>
              <a:gd name="connsiteY2" fmla="*/ 285750 h 771525"/>
              <a:gd name="connsiteX3" fmla="*/ 2351 w 288102"/>
              <a:gd name="connsiteY3" fmla="*/ 514350 h 771525"/>
              <a:gd name="connsiteX4" fmla="*/ 40451 w 288102"/>
              <a:gd name="connsiteY4" fmla="*/ 590550 h 771525"/>
              <a:gd name="connsiteX5" fmla="*/ 148401 w 288102"/>
              <a:gd name="connsiteY5" fmla="*/ 679450 h 771525"/>
              <a:gd name="connsiteX6" fmla="*/ 281751 w 288102"/>
              <a:gd name="connsiteY6" fmla="*/ 771525 h 771525"/>
              <a:gd name="connsiteX0" fmla="*/ 310327 w 310327"/>
              <a:gd name="connsiteY0" fmla="*/ 0 h 815975"/>
              <a:gd name="connsiteX1" fmla="*/ 142051 w 310327"/>
              <a:gd name="connsiteY1" fmla="*/ 88900 h 815975"/>
              <a:gd name="connsiteX2" fmla="*/ 15051 w 310327"/>
              <a:gd name="connsiteY2" fmla="*/ 330200 h 815975"/>
              <a:gd name="connsiteX3" fmla="*/ 2351 w 310327"/>
              <a:gd name="connsiteY3" fmla="*/ 558800 h 815975"/>
              <a:gd name="connsiteX4" fmla="*/ 40451 w 310327"/>
              <a:gd name="connsiteY4" fmla="*/ 635000 h 815975"/>
              <a:gd name="connsiteX5" fmla="*/ 148401 w 310327"/>
              <a:gd name="connsiteY5" fmla="*/ 723900 h 815975"/>
              <a:gd name="connsiteX6" fmla="*/ 281751 w 310327"/>
              <a:gd name="connsiteY6" fmla="*/ 815975 h 815975"/>
              <a:gd name="connsiteX0" fmla="*/ 310327 w 310327"/>
              <a:gd name="connsiteY0" fmla="*/ 0 h 815975"/>
              <a:gd name="connsiteX1" fmla="*/ 142051 w 310327"/>
              <a:gd name="connsiteY1" fmla="*/ 88900 h 815975"/>
              <a:gd name="connsiteX2" fmla="*/ 15051 w 310327"/>
              <a:gd name="connsiteY2" fmla="*/ 330200 h 815975"/>
              <a:gd name="connsiteX3" fmla="*/ 2351 w 310327"/>
              <a:gd name="connsiteY3" fmla="*/ 558800 h 815975"/>
              <a:gd name="connsiteX4" fmla="*/ 40451 w 310327"/>
              <a:gd name="connsiteY4" fmla="*/ 635000 h 815975"/>
              <a:gd name="connsiteX5" fmla="*/ 148401 w 310327"/>
              <a:gd name="connsiteY5" fmla="*/ 723900 h 815975"/>
              <a:gd name="connsiteX6" fmla="*/ 281751 w 310327"/>
              <a:gd name="connsiteY6" fmla="*/ 815975 h 815975"/>
              <a:gd name="connsiteX0" fmla="*/ 310327 w 310327"/>
              <a:gd name="connsiteY0" fmla="*/ 0 h 815975"/>
              <a:gd name="connsiteX1" fmla="*/ 142051 w 310327"/>
              <a:gd name="connsiteY1" fmla="*/ 88900 h 815975"/>
              <a:gd name="connsiteX2" fmla="*/ 15051 w 310327"/>
              <a:gd name="connsiteY2" fmla="*/ 330200 h 815975"/>
              <a:gd name="connsiteX3" fmla="*/ 2351 w 310327"/>
              <a:gd name="connsiteY3" fmla="*/ 558800 h 815975"/>
              <a:gd name="connsiteX4" fmla="*/ 40451 w 310327"/>
              <a:gd name="connsiteY4" fmla="*/ 635000 h 815975"/>
              <a:gd name="connsiteX5" fmla="*/ 148401 w 310327"/>
              <a:gd name="connsiteY5" fmla="*/ 723900 h 815975"/>
              <a:gd name="connsiteX6" fmla="*/ 281751 w 310327"/>
              <a:gd name="connsiteY6" fmla="*/ 815975 h 815975"/>
              <a:gd name="connsiteX0" fmla="*/ 310327 w 310327"/>
              <a:gd name="connsiteY0" fmla="*/ 88 h 816063"/>
              <a:gd name="connsiteX1" fmla="*/ 142051 w 310327"/>
              <a:gd name="connsiteY1" fmla="*/ 88988 h 816063"/>
              <a:gd name="connsiteX2" fmla="*/ 15051 w 310327"/>
              <a:gd name="connsiteY2" fmla="*/ 330288 h 816063"/>
              <a:gd name="connsiteX3" fmla="*/ 2351 w 310327"/>
              <a:gd name="connsiteY3" fmla="*/ 558888 h 816063"/>
              <a:gd name="connsiteX4" fmla="*/ 40451 w 310327"/>
              <a:gd name="connsiteY4" fmla="*/ 635088 h 816063"/>
              <a:gd name="connsiteX5" fmla="*/ 148401 w 310327"/>
              <a:gd name="connsiteY5" fmla="*/ 723988 h 816063"/>
              <a:gd name="connsiteX6" fmla="*/ 281751 w 310327"/>
              <a:gd name="connsiteY6" fmla="*/ 816063 h 816063"/>
              <a:gd name="connsiteX0" fmla="*/ 310327 w 310327"/>
              <a:gd name="connsiteY0" fmla="*/ 0 h 815975"/>
              <a:gd name="connsiteX1" fmla="*/ 142051 w 310327"/>
              <a:gd name="connsiteY1" fmla="*/ 88900 h 815975"/>
              <a:gd name="connsiteX2" fmla="*/ 15051 w 310327"/>
              <a:gd name="connsiteY2" fmla="*/ 330200 h 815975"/>
              <a:gd name="connsiteX3" fmla="*/ 2351 w 310327"/>
              <a:gd name="connsiteY3" fmla="*/ 558800 h 815975"/>
              <a:gd name="connsiteX4" fmla="*/ 40451 w 310327"/>
              <a:gd name="connsiteY4" fmla="*/ 635000 h 815975"/>
              <a:gd name="connsiteX5" fmla="*/ 148401 w 310327"/>
              <a:gd name="connsiteY5" fmla="*/ 723900 h 815975"/>
              <a:gd name="connsiteX6" fmla="*/ 281751 w 310327"/>
              <a:gd name="connsiteY6" fmla="*/ 815975 h 815975"/>
              <a:gd name="connsiteX0" fmla="*/ 325010 w 325010"/>
              <a:gd name="connsiteY0" fmla="*/ 0 h 815975"/>
              <a:gd name="connsiteX1" fmla="*/ 156734 w 325010"/>
              <a:gd name="connsiteY1" fmla="*/ 88900 h 815975"/>
              <a:gd name="connsiteX2" fmla="*/ 29734 w 325010"/>
              <a:gd name="connsiteY2" fmla="*/ 330200 h 815975"/>
              <a:gd name="connsiteX3" fmla="*/ 1159 w 325010"/>
              <a:gd name="connsiteY3" fmla="*/ 539750 h 815975"/>
              <a:gd name="connsiteX4" fmla="*/ 55134 w 325010"/>
              <a:gd name="connsiteY4" fmla="*/ 635000 h 815975"/>
              <a:gd name="connsiteX5" fmla="*/ 163084 w 325010"/>
              <a:gd name="connsiteY5" fmla="*/ 723900 h 815975"/>
              <a:gd name="connsiteX6" fmla="*/ 296434 w 325010"/>
              <a:gd name="connsiteY6" fmla="*/ 815975 h 815975"/>
              <a:gd name="connsiteX0" fmla="*/ 328015 w 328015"/>
              <a:gd name="connsiteY0" fmla="*/ 0 h 815975"/>
              <a:gd name="connsiteX1" fmla="*/ 159739 w 328015"/>
              <a:gd name="connsiteY1" fmla="*/ 88900 h 815975"/>
              <a:gd name="connsiteX2" fmla="*/ 32739 w 328015"/>
              <a:gd name="connsiteY2" fmla="*/ 330200 h 815975"/>
              <a:gd name="connsiteX3" fmla="*/ 4164 w 328015"/>
              <a:gd name="connsiteY3" fmla="*/ 539750 h 815975"/>
              <a:gd name="connsiteX4" fmla="*/ 58139 w 328015"/>
              <a:gd name="connsiteY4" fmla="*/ 635000 h 815975"/>
              <a:gd name="connsiteX5" fmla="*/ 166089 w 328015"/>
              <a:gd name="connsiteY5" fmla="*/ 723900 h 815975"/>
              <a:gd name="connsiteX6" fmla="*/ 299439 w 328015"/>
              <a:gd name="connsiteY6" fmla="*/ 815975 h 815975"/>
              <a:gd name="connsiteX0" fmla="*/ 325556 w 325556"/>
              <a:gd name="connsiteY0" fmla="*/ 0 h 815975"/>
              <a:gd name="connsiteX1" fmla="*/ 157280 w 325556"/>
              <a:gd name="connsiteY1" fmla="*/ 88900 h 815975"/>
              <a:gd name="connsiteX2" fmla="*/ 27105 w 325556"/>
              <a:gd name="connsiteY2" fmla="*/ 292100 h 815975"/>
              <a:gd name="connsiteX3" fmla="*/ 1705 w 325556"/>
              <a:gd name="connsiteY3" fmla="*/ 539750 h 815975"/>
              <a:gd name="connsiteX4" fmla="*/ 55680 w 325556"/>
              <a:gd name="connsiteY4" fmla="*/ 635000 h 815975"/>
              <a:gd name="connsiteX5" fmla="*/ 163630 w 325556"/>
              <a:gd name="connsiteY5" fmla="*/ 723900 h 815975"/>
              <a:gd name="connsiteX6" fmla="*/ 296980 w 325556"/>
              <a:gd name="connsiteY6" fmla="*/ 815975 h 815975"/>
              <a:gd name="connsiteX0" fmla="*/ 337431 w 337431"/>
              <a:gd name="connsiteY0" fmla="*/ 0 h 815975"/>
              <a:gd name="connsiteX1" fmla="*/ 169155 w 337431"/>
              <a:gd name="connsiteY1" fmla="*/ 88900 h 815975"/>
              <a:gd name="connsiteX2" fmla="*/ 38980 w 337431"/>
              <a:gd name="connsiteY2" fmla="*/ 292100 h 815975"/>
              <a:gd name="connsiteX3" fmla="*/ 880 w 337431"/>
              <a:gd name="connsiteY3" fmla="*/ 542925 h 815975"/>
              <a:gd name="connsiteX4" fmla="*/ 67555 w 337431"/>
              <a:gd name="connsiteY4" fmla="*/ 635000 h 815975"/>
              <a:gd name="connsiteX5" fmla="*/ 175505 w 337431"/>
              <a:gd name="connsiteY5" fmla="*/ 723900 h 815975"/>
              <a:gd name="connsiteX6" fmla="*/ 308855 w 337431"/>
              <a:gd name="connsiteY6" fmla="*/ 815975 h 815975"/>
              <a:gd name="connsiteX0" fmla="*/ 336551 w 336551"/>
              <a:gd name="connsiteY0" fmla="*/ 0 h 815975"/>
              <a:gd name="connsiteX1" fmla="*/ 168275 w 336551"/>
              <a:gd name="connsiteY1" fmla="*/ 88900 h 815975"/>
              <a:gd name="connsiteX2" fmla="*/ 38100 w 336551"/>
              <a:gd name="connsiteY2" fmla="*/ 292100 h 815975"/>
              <a:gd name="connsiteX3" fmla="*/ 0 w 336551"/>
              <a:gd name="connsiteY3" fmla="*/ 542925 h 815975"/>
              <a:gd name="connsiteX4" fmla="*/ 53975 w 336551"/>
              <a:gd name="connsiteY4" fmla="*/ 682625 h 815975"/>
              <a:gd name="connsiteX5" fmla="*/ 174625 w 336551"/>
              <a:gd name="connsiteY5" fmla="*/ 723900 h 815975"/>
              <a:gd name="connsiteX6" fmla="*/ 307975 w 336551"/>
              <a:gd name="connsiteY6" fmla="*/ 815975 h 815975"/>
              <a:gd name="connsiteX0" fmla="*/ 336551 w 336551"/>
              <a:gd name="connsiteY0" fmla="*/ 0 h 815975"/>
              <a:gd name="connsiteX1" fmla="*/ 168275 w 336551"/>
              <a:gd name="connsiteY1" fmla="*/ 88900 h 815975"/>
              <a:gd name="connsiteX2" fmla="*/ 38100 w 336551"/>
              <a:gd name="connsiteY2" fmla="*/ 292100 h 815975"/>
              <a:gd name="connsiteX3" fmla="*/ 0 w 336551"/>
              <a:gd name="connsiteY3" fmla="*/ 542925 h 815975"/>
              <a:gd name="connsiteX4" fmla="*/ 53975 w 336551"/>
              <a:gd name="connsiteY4" fmla="*/ 682625 h 815975"/>
              <a:gd name="connsiteX5" fmla="*/ 165100 w 336551"/>
              <a:gd name="connsiteY5" fmla="*/ 758825 h 815975"/>
              <a:gd name="connsiteX6" fmla="*/ 307975 w 336551"/>
              <a:gd name="connsiteY6" fmla="*/ 815975 h 815975"/>
              <a:gd name="connsiteX0" fmla="*/ 336551 w 336551"/>
              <a:gd name="connsiteY0" fmla="*/ 0 h 828675"/>
              <a:gd name="connsiteX1" fmla="*/ 168275 w 336551"/>
              <a:gd name="connsiteY1" fmla="*/ 88900 h 828675"/>
              <a:gd name="connsiteX2" fmla="*/ 38100 w 336551"/>
              <a:gd name="connsiteY2" fmla="*/ 292100 h 828675"/>
              <a:gd name="connsiteX3" fmla="*/ 0 w 336551"/>
              <a:gd name="connsiteY3" fmla="*/ 542925 h 828675"/>
              <a:gd name="connsiteX4" fmla="*/ 53975 w 336551"/>
              <a:gd name="connsiteY4" fmla="*/ 682625 h 828675"/>
              <a:gd name="connsiteX5" fmla="*/ 165100 w 336551"/>
              <a:gd name="connsiteY5" fmla="*/ 758825 h 828675"/>
              <a:gd name="connsiteX6" fmla="*/ 317500 w 336551"/>
              <a:gd name="connsiteY6" fmla="*/ 828675 h 828675"/>
              <a:gd name="connsiteX0" fmla="*/ 336551 w 336551"/>
              <a:gd name="connsiteY0" fmla="*/ 0 h 828675"/>
              <a:gd name="connsiteX1" fmla="*/ 168275 w 336551"/>
              <a:gd name="connsiteY1" fmla="*/ 88900 h 828675"/>
              <a:gd name="connsiteX2" fmla="*/ 38100 w 336551"/>
              <a:gd name="connsiteY2" fmla="*/ 292100 h 828675"/>
              <a:gd name="connsiteX3" fmla="*/ 0 w 336551"/>
              <a:gd name="connsiteY3" fmla="*/ 542925 h 828675"/>
              <a:gd name="connsiteX4" fmla="*/ 53975 w 336551"/>
              <a:gd name="connsiteY4" fmla="*/ 682625 h 828675"/>
              <a:gd name="connsiteX5" fmla="*/ 165100 w 336551"/>
              <a:gd name="connsiteY5" fmla="*/ 758825 h 828675"/>
              <a:gd name="connsiteX6" fmla="*/ 317500 w 336551"/>
              <a:gd name="connsiteY6" fmla="*/ 828675 h 828675"/>
              <a:gd name="connsiteX0" fmla="*/ 336551 w 336551"/>
              <a:gd name="connsiteY0" fmla="*/ 0 h 828675"/>
              <a:gd name="connsiteX1" fmla="*/ 168275 w 336551"/>
              <a:gd name="connsiteY1" fmla="*/ 88900 h 828675"/>
              <a:gd name="connsiteX2" fmla="*/ 38100 w 336551"/>
              <a:gd name="connsiteY2" fmla="*/ 292100 h 828675"/>
              <a:gd name="connsiteX3" fmla="*/ 0 w 336551"/>
              <a:gd name="connsiteY3" fmla="*/ 542925 h 828675"/>
              <a:gd name="connsiteX4" fmla="*/ 53975 w 336551"/>
              <a:gd name="connsiteY4" fmla="*/ 682625 h 828675"/>
              <a:gd name="connsiteX5" fmla="*/ 158750 w 336551"/>
              <a:gd name="connsiteY5" fmla="*/ 774700 h 828675"/>
              <a:gd name="connsiteX6" fmla="*/ 317500 w 336551"/>
              <a:gd name="connsiteY6" fmla="*/ 828675 h 828675"/>
              <a:gd name="connsiteX0" fmla="*/ 282576 w 317500"/>
              <a:gd name="connsiteY0" fmla="*/ 0 h 828675"/>
              <a:gd name="connsiteX1" fmla="*/ 168275 w 317500"/>
              <a:gd name="connsiteY1" fmla="*/ 88900 h 828675"/>
              <a:gd name="connsiteX2" fmla="*/ 38100 w 317500"/>
              <a:gd name="connsiteY2" fmla="*/ 292100 h 828675"/>
              <a:gd name="connsiteX3" fmla="*/ 0 w 317500"/>
              <a:gd name="connsiteY3" fmla="*/ 542925 h 828675"/>
              <a:gd name="connsiteX4" fmla="*/ 53975 w 317500"/>
              <a:gd name="connsiteY4" fmla="*/ 682625 h 828675"/>
              <a:gd name="connsiteX5" fmla="*/ 158750 w 317500"/>
              <a:gd name="connsiteY5" fmla="*/ 774700 h 828675"/>
              <a:gd name="connsiteX6" fmla="*/ 317500 w 317500"/>
              <a:gd name="connsiteY6" fmla="*/ 828675 h 828675"/>
              <a:gd name="connsiteX0" fmla="*/ 282576 w 317500"/>
              <a:gd name="connsiteY0" fmla="*/ 0 h 828675"/>
              <a:gd name="connsiteX1" fmla="*/ 168275 w 317500"/>
              <a:gd name="connsiteY1" fmla="*/ 88900 h 828675"/>
              <a:gd name="connsiteX2" fmla="*/ 38100 w 317500"/>
              <a:gd name="connsiteY2" fmla="*/ 292100 h 828675"/>
              <a:gd name="connsiteX3" fmla="*/ 0 w 317500"/>
              <a:gd name="connsiteY3" fmla="*/ 542925 h 828675"/>
              <a:gd name="connsiteX4" fmla="*/ 53975 w 317500"/>
              <a:gd name="connsiteY4" fmla="*/ 682625 h 828675"/>
              <a:gd name="connsiteX5" fmla="*/ 158750 w 317500"/>
              <a:gd name="connsiteY5" fmla="*/ 774700 h 828675"/>
              <a:gd name="connsiteX6" fmla="*/ 317500 w 317500"/>
              <a:gd name="connsiteY6" fmla="*/ 828675 h 828675"/>
              <a:gd name="connsiteX0" fmla="*/ 282863 w 317787"/>
              <a:gd name="connsiteY0" fmla="*/ 0 h 828675"/>
              <a:gd name="connsiteX1" fmla="*/ 149512 w 317787"/>
              <a:gd name="connsiteY1" fmla="*/ 114300 h 828675"/>
              <a:gd name="connsiteX2" fmla="*/ 38387 w 317787"/>
              <a:gd name="connsiteY2" fmla="*/ 292100 h 828675"/>
              <a:gd name="connsiteX3" fmla="*/ 287 w 317787"/>
              <a:gd name="connsiteY3" fmla="*/ 542925 h 828675"/>
              <a:gd name="connsiteX4" fmla="*/ 54262 w 317787"/>
              <a:gd name="connsiteY4" fmla="*/ 682625 h 828675"/>
              <a:gd name="connsiteX5" fmla="*/ 159037 w 317787"/>
              <a:gd name="connsiteY5" fmla="*/ 774700 h 828675"/>
              <a:gd name="connsiteX6" fmla="*/ 317787 w 317787"/>
              <a:gd name="connsiteY6" fmla="*/ 828675 h 828675"/>
              <a:gd name="connsiteX0" fmla="*/ 282863 w 282863"/>
              <a:gd name="connsiteY0" fmla="*/ 0 h 774700"/>
              <a:gd name="connsiteX1" fmla="*/ 149512 w 282863"/>
              <a:gd name="connsiteY1" fmla="*/ 114300 h 774700"/>
              <a:gd name="connsiteX2" fmla="*/ 38387 w 282863"/>
              <a:gd name="connsiteY2" fmla="*/ 292100 h 774700"/>
              <a:gd name="connsiteX3" fmla="*/ 287 w 282863"/>
              <a:gd name="connsiteY3" fmla="*/ 542925 h 774700"/>
              <a:gd name="connsiteX4" fmla="*/ 54262 w 282863"/>
              <a:gd name="connsiteY4" fmla="*/ 682625 h 774700"/>
              <a:gd name="connsiteX5" fmla="*/ 159037 w 282863"/>
              <a:gd name="connsiteY5" fmla="*/ 774700 h 774700"/>
              <a:gd name="connsiteX0" fmla="*/ 282863 w 282863"/>
              <a:gd name="connsiteY0" fmla="*/ 0 h 879217"/>
              <a:gd name="connsiteX1" fmla="*/ 149512 w 282863"/>
              <a:gd name="connsiteY1" fmla="*/ 114300 h 879217"/>
              <a:gd name="connsiteX2" fmla="*/ 38387 w 282863"/>
              <a:gd name="connsiteY2" fmla="*/ 292100 h 879217"/>
              <a:gd name="connsiteX3" fmla="*/ 287 w 282863"/>
              <a:gd name="connsiteY3" fmla="*/ 542925 h 879217"/>
              <a:gd name="connsiteX4" fmla="*/ 54262 w 282863"/>
              <a:gd name="connsiteY4" fmla="*/ 682625 h 879217"/>
              <a:gd name="connsiteX5" fmla="*/ 260637 w 282863"/>
              <a:gd name="connsiteY5" fmla="*/ 879217 h 879217"/>
              <a:gd name="connsiteX0" fmla="*/ 283630 w 283630"/>
              <a:gd name="connsiteY0" fmla="*/ 0 h 879217"/>
              <a:gd name="connsiteX1" fmla="*/ 150279 w 283630"/>
              <a:gd name="connsiteY1" fmla="*/ 114300 h 879217"/>
              <a:gd name="connsiteX2" fmla="*/ 39154 w 283630"/>
              <a:gd name="connsiteY2" fmla="*/ 292100 h 879217"/>
              <a:gd name="connsiteX3" fmla="*/ 1054 w 283630"/>
              <a:gd name="connsiteY3" fmla="*/ 542925 h 879217"/>
              <a:gd name="connsiteX4" fmla="*/ 74079 w 283630"/>
              <a:gd name="connsiteY4" fmla="*/ 719953 h 879217"/>
              <a:gd name="connsiteX5" fmla="*/ 261404 w 283630"/>
              <a:gd name="connsiteY5" fmla="*/ 879217 h 879217"/>
              <a:gd name="connsiteX0" fmla="*/ 283630 w 283630"/>
              <a:gd name="connsiteY0" fmla="*/ 0 h 879217"/>
              <a:gd name="connsiteX1" fmla="*/ 150279 w 283630"/>
              <a:gd name="connsiteY1" fmla="*/ 114300 h 879217"/>
              <a:gd name="connsiteX2" fmla="*/ 39154 w 283630"/>
              <a:gd name="connsiteY2" fmla="*/ 292100 h 879217"/>
              <a:gd name="connsiteX3" fmla="*/ 1054 w 283630"/>
              <a:gd name="connsiteY3" fmla="*/ 542925 h 879217"/>
              <a:gd name="connsiteX4" fmla="*/ 74079 w 283630"/>
              <a:gd name="connsiteY4" fmla="*/ 719953 h 879217"/>
              <a:gd name="connsiteX5" fmla="*/ 261404 w 283630"/>
              <a:gd name="connsiteY5" fmla="*/ 879217 h 879217"/>
              <a:gd name="connsiteX0" fmla="*/ 283630 w 283630"/>
              <a:gd name="connsiteY0" fmla="*/ 0 h 879217"/>
              <a:gd name="connsiteX1" fmla="*/ 150279 w 283630"/>
              <a:gd name="connsiteY1" fmla="*/ 114300 h 879217"/>
              <a:gd name="connsiteX2" fmla="*/ 39154 w 283630"/>
              <a:gd name="connsiteY2" fmla="*/ 292100 h 879217"/>
              <a:gd name="connsiteX3" fmla="*/ 1054 w 283630"/>
              <a:gd name="connsiteY3" fmla="*/ 542925 h 879217"/>
              <a:gd name="connsiteX4" fmla="*/ 74079 w 283630"/>
              <a:gd name="connsiteY4" fmla="*/ 719953 h 879217"/>
              <a:gd name="connsiteX5" fmla="*/ 261404 w 283630"/>
              <a:gd name="connsiteY5" fmla="*/ 879217 h 879217"/>
              <a:gd name="connsiteX0" fmla="*/ 283630 w 291845"/>
              <a:gd name="connsiteY0" fmla="*/ 0 h 1027339"/>
              <a:gd name="connsiteX1" fmla="*/ 150279 w 291845"/>
              <a:gd name="connsiteY1" fmla="*/ 114300 h 1027339"/>
              <a:gd name="connsiteX2" fmla="*/ 39154 w 291845"/>
              <a:gd name="connsiteY2" fmla="*/ 292100 h 1027339"/>
              <a:gd name="connsiteX3" fmla="*/ 1054 w 291845"/>
              <a:gd name="connsiteY3" fmla="*/ 542925 h 1027339"/>
              <a:gd name="connsiteX4" fmla="*/ 74079 w 291845"/>
              <a:gd name="connsiteY4" fmla="*/ 719953 h 1027339"/>
              <a:gd name="connsiteX5" fmla="*/ 291845 w 291845"/>
              <a:gd name="connsiteY5" fmla="*/ 1027339 h 1027339"/>
              <a:gd name="connsiteX0" fmla="*/ 282717 w 290932"/>
              <a:gd name="connsiteY0" fmla="*/ 0 h 1027339"/>
              <a:gd name="connsiteX1" fmla="*/ 149366 w 290932"/>
              <a:gd name="connsiteY1" fmla="*/ 114300 h 1027339"/>
              <a:gd name="connsiteX2" fmla="*/ 38241 w 290932"/>
              <a:gd name="connsiteY2" fmla="*/ 292100 h 1027339"/>
              <a:gd name="connsiteX3" fmla="*/ 141 w 290932"/>
              <a:gd name="connsiteY3" fmla="*/ 542925 h 1027339"/>
              <a:gd name="connsiteX4" fmla="*/ 48811 w 290932"/>
              <a:gd name="connsiteY4" fmla="*/ 779204 h 1027339"/>
              <a:gd name="connsiteX5" fmla="*/ 290932 w 290932"/>
              <a:gd name="connsiteY5" fmla="*/ 1027339 h 1027339"/>
              <a:gd name="connsiteX0" fmla="*/ 282717 w 290932"/>
              <a:gd name="connsiteY0" fmla="*/ 0 h 1027339"/>
              <a:gd name="connsiteX1" fmla="*/ 149366 w 290932"/>
              <a:gd name="connsiteY1" fmla="*/ 114300 h 1027339"/>
              <a:gd name="connsiteX2" fmla="*/ 38241 w 290932"/>
              <a:gd name="connsiteY2" fmla="*/ 292100 h 1027339"/>
              <a:gd name="connsiteX3" fmla="*/ 141 w 290932"/>
              <a:gd name="connsiteY3" fmla="*/ 542925 h 1027339"/>
              <a:gd name="connsiteX4" fmla="*/ 48811 w 290932"/>
              <a:gd name="connsiteY4" fmla="*/ 779204 h 1027339"/>
              <a:gd name="connsiteX5" fmla="*/ 212301 w 290932"/>
              <a:gd name="connsiteY5" fmla="*/ 949574 h 1027339"/>
              <a:gd name="connsiteX6" fmla="*/ 290932 w 290932"/>
              <a:gd name="connsiteY6" fmla="*/ 1027339 h 1027339"/>
              <a:gd name="connsiteX0" fmla="*/ 282717 w 290932"/>
              <a:gd name="connsiteY0" fmla="*/ 0 h 1027339"/>
              <a:gd name="connsiteX1" fmla="*/ 149366 w 290932"/>
              <a:gd name="connsiteY1" fmla="*/ 114300 h 1027339"/>
              <a:gd name="connsiteX2" fmla="*/ 38241 w 290932"/>
              <a:gd name="connsiteY2" fmla="*/ 292100 h 1027339"/>
              <a:gd name="connsiteX3" fmla="*/ 141 w 290932"/>
              <a:gd name="connsiteY3" fmla="*/ 542925 h 1027339"/>
              <a:gd name="connsiteX4" fmla="*/ 48811 w 290932"/>
              <a:gd name="connsiteY4" fmla="*/ 779204 h 1027339"/>
              <a:gd name="connsiteX5" fmla="*/ 290932 w 290932"/>
              <a:gd name="connsiteY5" fmla="*/ 1027339 h 1027339"/>
              <a:gd name="connsiteX0" fmla="*/ 283354 w 291569"/>
              <a:gd name="connsiteY0" fmla="*/ 0 h 1027339"/>
              <a:gd name="connsiteX1" fmla="*/ 150003 w 291569"/>
              <a:gd name="connsiteY1" fmla="*/ 114300 h 1027339"/>
              <a:gd name="connsiteX2" fmla="*/ 38878 w 291569"/>
              <a:gd name="connsiteY2" fmla="*/ 292100 h 1027339"/>
              <a:gd name="connsiteX3" fmla="*/ 778 w 291569"/>
              <a:gd name="connsiteY3" fmla="*/ 542925 h 1027339"/>
              <a:gd name="connsiteX4" fmla="*/ 67713 w 291569"/>
              <a:gd name="connsiteY4" fmla="*/ 816233 h 1027339"/>
              <a:gd name="connsiteX5" fmla="*/ 291569 w 291569"/>
              <a:gd name="connsiteY5" fmla="*/ 1027339 h 1027339"/>
              <a:gd name="connsiteX0" fmla="*/ 283354 w 291569"/>
              <a:gd name="connsiteY0" fmla="*/ 0 h 1027339"/>
              <a:gd name="connsiteX1" fmla="*/ 150003 w 291569"/>
              <a:gd name="connsiteY1" fmla="*/ 114300 h 1027339"/>
              <a:gd name="connsiteX2" fmla="*/ 38878 w 291569"/>
              <a:gd name="connsiteY2" fmla="*/ 292100 h 1027339"/>
              <a:gd name="connsiteX3" fmla="*/ 778 w 291569"/>
              <a:gd name="connsiteY3" fmla="*/ 542925 h 1027339"/>
              <a:gd name="connsiteX4" fmla="*/ 67713 w 291569"/>
              <a:gd name="connsiteY4" fmla="*/ 816233 h 1027339"/>
              <a:gd name="connsiteX5" fmla="*/ 291569 w 291569"/>
              <a:gd name="connsiteY5" fmla="*/ 1027339 h 1027339"/>
              <a:gd name="connsiteX0" fmla="*/ 283354 w 291569"/>
              <a:gd name="connsiteY0" fmla="*/ 0 h 1027339"/>
              <a:gd name="connsiteX1" fmla="*/ 150003 w 291569"/>
              <a:gd name="connsiteY1" fmla="*/ 114300 h 1027339"/>
              <a:gd name="connsiteX2" fmla="*/ 38878 w 291569"/>
              <a:gd name="connsiteY2" fmla="*/ 292100 h 1027339"/>
              <a:gd name="connsiteX3" fmla="*/ 778 w 291569"/>
              <a:gd name="connsiteY3" fmla="*/ 542925 h 1027339"/>
              <a:gd name="connsiteX4" fmla="*/ 67713 w 291569"/>
              <a:gd name="connsiteY4" fmla="*/ 816233 h 1027339"/>
              <a:gd name="connsiteX5" fmla="*/ 291569 w 291569"/>
              <a:gd name="connsiteY5" fmla="*/ 1027339 h 1027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1569" h="1027339">
                <a:moveTo>
                  <a:pt x="283354" y="0"/>
                </a:moveTo>
                <a:cubicBezTo>
                  <a:pt x="219854" y="45508"/>
                  <a:pt x="190749" y="65617"/>
                  <a:pt x="150003" y="114300"/>
                </a:cubicBezTo>
                <a:cubicBezTo>
                  <a:pt x="109257" y="162983"/>
                  <a:pt x="63749" y="220663"/>
                  <a:pt x="38878" y="292100"/>
                </a:cubicBezTo>
                <a:cubicBezTo>
                  <a:pt x="14007" y="363538"/>
                  <a:pt x="-4028" y="455570"/>
                  <a:pt x="778" y="542925"/>
                </a:cubicBezTo>
                <a:cubicBezTo>
                  <a:pt x="5584" y="630280"/>
                  <a:pt x="7072" y="705873"/>
                  <a:pt x="67713" y="816233"/>
                </a:cubicBezTo>
                <a:cubicBezTo>
                  <a:pt x="128354" y="926593"/>
                  <a:pt x="241127" y="975644"/>
                  <a:pt x="291569" y="1027339"/>
                </a:cubicBezTo>
              </a:path>
            </a:pathLst>
          </a:custGeom>
          <a:ln>
            <a:solidFill>
              <a:srgbClr val="F7900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TextBox 104"/>
          <p:cNvSpPr txBox="1"/>
          <p:nvPr/>
        </p:nvSpPr>
        <p:spPr>
          <a:xfrm>
            <a:off x="406696" y="4340628"/>
            <a:ext cx="13199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solidFill>
                  <a:srgbClr val="000000"/>
                </a:solidFill>
                <a:cs typeface="Arial"/>
              </a:rPr>
              <a:t>askia</a:t>
            </a:r>
            <a:r>
              <a:rPr lang="en-US" sz="1600" dirty="0" err="1" smtClean="0">
                <a:solidFill>
                  <a:srgbClr val="000000"/>
                </a:solidFill>
                <a:cs typeface="Arial Black"/>
              </a:rPr>
              <a:t>design</a:t>
            </a:r>
            <a:endParaRPr lang="en-US" dirty="0">
              <a:solidFill>
                <a:srgbClr val="000000"/>
              </a:solidFill>
              <a:cs typeface="Arial Black"/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5315607" y="1680411"/>
            <a:ext cx="7807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solidFill>
                  <a:srgbClr val="000000"/>
                </a:solidFill>
                <a:cs typeface="Arial Black"/>
              </a:rPr>
              <a:t>kodim</a:t>
            </a:r>
            <a:endParaRPr lang="en-US" sz="1600" dirty="0">
              <a:solidFill>
                <a:srgbClr val="000000"/>
              </a:solidFill>
              <a:cs typeface="Arial Black"/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2863419" y="2613204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283B49"/>
                </a:solidFill>
                <a:cs typeface="Arial Black"/>
              </a:rPr>
              <a:t>face</a:t>
            </a:r>
            <a:endParaRPr lang="en-US" sz="1600" dirty="0">
              <a:solidFill>
                <a:srgbClr val="283B49"/>
              </a:solidFill>
              <a:cs typeface="Arial Black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2818535" y="4293328"/>
            <a:ext cx="6848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  <a:cs typeface="Arial Black"/>
              </a:rPr>
              <a:t>voice</a:t>
            </a:r>
            <a:endParaRPr lang="en-US" sz="1600" dirty="0">
              <a:solidFill>
                <a:srgbClr val="000000"/>
              </a:solidFill>
              <a:cs typeface="Arial Black"/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2867933" y="5931628"/>
            <a:ext cx="5860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  <a:cs typeface="Arial Black"/>
              </a:rPr>
              <a:t>web</a:t>
            </a:r>
            <a:endParaRPr lang="en-US" sz="1600" dirty="0">
              <a:solidFill>
                <a:srgbClr val="000000"/>
              </a:solidFill>
              <a:cs typeface="Arial Black"/>
            </a:endParaRPr>
          </a:p>
        </p:txBody>
      </p:sp>
      <p:pic>
        <p:nvPicPr>
          <p:cNvPr id="3" name="Picture 2" descr="design-pict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696" y="3134478"/>
            <a:ext cx="1151998" cy="1151998"/>
          </a:xfrm>
          <a:prstGeom prst="rect">
            <a:avLst/>
          </a:prstGeom>
        </p:spPr>
      </p:pic>
      <p:pic>
        <p:nvPicPr>
          <p:cNvPr id="9" name="Picture 8" descr="face-picto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4936" y="1510154"/>
            <a:ext cx="1152000" cy="1152000"/>
          </a:xfrm>
          <a:prstGeom prst="rect">
            <a:avLst/>
          </a:prstGeom>
        </p:spPr>
      </p:pic>
      <p:pic>
        <p:nvPicPr>
          <p:cNvPr id="13" name="Picture 12" descr="voice-pict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4936" y="3224576"/>
            <a:ext cx="1152000" cy="1152000"/>
          </a:xfrm>
          <a:prstGeom prst="rect">
            <a:avLst/>
          </a:prstGeom>
        </p:spPr>
      </p:pic>
      <p:pic>
        <p:nvPicPr>
          <p:cNvPr id="14" name="Picture 13" descr="web-picto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4936" y="4858274"/>
            <a:ext cx="1152000" cy="1152000"/>
          </a:xfrm>
          <a:prstGeom prst="rect">
            <a:avLst/>
          </a:prstGeom>
        </p:spPr>
      </p:pic>
      <p:pic>
        <p:nvPicPr>
          <p:cNvPr id="17" name="Picture 16" descr="kodim-picto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3000" y="1990352"/>
            <a:ext cx="1152000" cy="1152000"/>
          </a:xfrm>
          <a:prstGeom prst="rect">
            <a:avLst/>
          </a:prstGeom>
        </p:spPr>
      </p:pic>
      <p:pic>
        <p:nvPicPr>
          <p:cNvPr id="19" name="Picture 18" descr="surf-picto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3000" y="4431619"/>
            <a:ext cx="1152000" cy="1152000"/>
          </a:xfrm>
          <a:prstGeom prst="rect">
            <a:avLst/>
          </a:prstGeom>
        </p:spPr>
      </p:pic>
      <p:pic>
        <p:nvPicPr>
          <p:cNvPr id="21" name="Picture 20" descr="analyse-picto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6420" y="1769684"/>
            <a:ext cx="1152000" cy="1152000"/>
          </a:xfrm>
          <a:prstGeom prst="rect">
            <a:avLst/>
          </a:prstGeom>
        </p:spPr>
      </p:pic>
      <p:pic>
        <p:nvPicPr>
          <p:cNvPr id="23" name="Picture 22" descr="vista-picto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6420" y="4620828"/>
            <a:ext cx="1152000" cy="1152000"/>
          </a:xfrm>
          <a:prstGeom prst="rect">
            <a:avLst/>
          </a:prstGeom>
        </p:spPr>
      </p:pic>
      <p:sp>
        <p:nvSpPr>
          <p:cNvPr id="61" name="Freeform 60"/>
          <p:cNvSpPr/>
          <p:nvPr/>
        </p:nvSpPr>
        <p:spPr>
          <a:xfrm flipH="1" flipV="1">
            <a:off x="6203418" y="3822880"/>
            <a:ext cx="1305798" cy="575629"/>
          </a:xfrm>
          <a:custGeom>
            <a:avLst/>
            <a:gdLst>
              <a:gd name="connsiteX0" fmla="*/ 457200 w 457200"/>
              <a:gd name="connsiteY0" fmla="*/ 0 h 685800"/>
              <a:gd name="connsiteX1" fmla="*/ 190500 w 457200"/>
              <a:gd name="connsiteY1" fmla="*/ 12700 h 685800"/>
              <a:gd name="connsiteX2" fmla="*/ 152400 w 457200"/>
              <a:gd name="connsiteY2" fmla="*/ 25400 h 685800"/>
              <a:gd name="connsiteX3" fmla="*/ 114300 w 457200"/>
              <a:gd name="connsiteY3" fmla="*/ 63500 h 685800"/>
              <a:gd name="connsiteX4" fmla="*/ 76200 w 457200"/>
              <a:gd name="connsiteY4" fmla="*/ 114300 h 685800"/>
              <a:gd name="connsiteX5" fmla="*/ 25400 w 457200"/>
              <a:gd name="connsiteY5" fmla="*/ 266700 h 685800"/>
              <a:gd name="connsiteX6" fmla="*/ 12700 w 457200"/>
              <a:gd name="connsiteY6" fmla="*/ 304800 h 685800"/>
              <a:gd name="connsiteX7" fmla="*/ 0 w 457200"/>
              <a:gd name="connsiteY7" fmla="*/ 342900 h 685800"/>
              <a:gd name="connsiteX8" fmla="*/ 12700 w 457200"/>
              <a:gd name="connsiteY8" fmla="*/ 495300 h 685800"/>
              <a:gd name="connsiteX9" fmla="*/ 50800 w 457200"/>
              <a:gd name="connsiteY9" fmla="*/ 571500 h 685800"/>
              <a:gd name="connsiteX10" fmla="*/ 127000 w 457200"/>
              <a:gd name="connsiteY10" fmla="*/ 622300 h 685800"/>
              <a:gd name="connsiteX11" fmla="*/ 165100 w 457200"/>
              <a:gd name="connsiteY11" fmla="*/ 647700 h 685800"/>
              <a:gd name="connsiteX12" fmla="*/ 254000 w 457200"/>
              <a:gd name="connsiteY12" fmla="*/ 685800 h 685800"/>
              <a:gd name="connsiteX0" fmla="*/ 457200 w 457200"/>
              <a:gd name="connsiteY0" fmla="*/ 0 h 685800"/>
              <a:gd name="connsiteX1" fmla="*/ 190500 w 457200"/>
              <a:gd name="connsiteY1" fmla="*/ 12700 h 685800"/>
              <a:gd name="connsiteX2" fmla="*/ 152400 w 457200"/>
              <a:gd name="connsiteY2" fmla="*/ 25400 h 685800"/>
              <a:gd name="connsiteX3" fmla="*/ 76200 w 457200"/>
              <a:gd name="connsiteY3" fmla="*/ 114300 h 685800"/>
              <a:gd name="connsiteX4" fmla="*/ 25400 w 457200"/>
              <a:gd name="connsiteY4" fmla="*/ 266700 h 685800"/>
              <a:gd name="connsiteX5" fmla="*/ 12700 w 457200"/>
              <a:gd name="connsiteY5" fmla="*/ 304800 h 685800"/>
              <a:gd name="connsiteX6" fmla="*/ 0 w 457200"/>
              <a:gd name="connsiteY6" fmla="*/ 342900 h 685800"/>
              <a:gd name="connsiteX7" fmla="*/ 12700 w 457200"/>
              <a:gd name="connsiteY7" fmla="*/ 495300 h 685800"/>
              <a:gd name="connsiteX8" fmla="*/ 50800 w 457200"/>
              <a:gd name="connsiteY8" fmla="*/ 571500 h 685800"/>
              <a:gd name="connsiteX9" fmla="*/ 127000 w 457200"/>
              <a:gd name="connsiteY9" fmla="*/ 622300 h 685800"/>
              <a:gd name="connsiteX10" fmla="*/ 165100 w 457200"/>
              <a:gd name="connsiteY10" fmla="*/ 647700 h 685800"/>
              <a:gd name="connsiteX11" fmla="*/ 254000 w 457200"/>
              <a:gd name="connsiteY11" fmla="*/ 685800 h 685800"/>
              <a:gd name="connsiteX0" fmla="*/ 457200 w 457200"/>
              <a:gd name="connsiteY0" fmla="*/ 0 h 685800"/>
              <a:gd name="connsiteX1" fmla="*/ 152400 w 457200"/>
              <a:gd name="connsiteY1" fmla="*/ 25400 h 685800"/>
              <a:gd name="connsiteX2" fmla="*/ 76200 w 457200"/>
              <a:gd name="connsiteY2" fmla="*/ 114300 h 685800"/>
              <a:gd name="connsiteX3" fmla="*/ 25400 w 457200"/>
              <a:gd name="connsiteY3" fmla="*/ 266700 h 685800"/>
              <a:gd name="connsiteX4" fmla="*/ 12700 w 457200"/>
              <a:gd name="connsiteY4" fmla="*/ 304800 h 685800"/>
              <a:gd name="connsiteX5" fmla="*/ 0 w 457200"/>
              <a:gd name="connsiteY5" fmla="*/ 342900 h 685800"/>
              <a:gd name="connsiteX6" fmla="*/ 12700 w 457200"/>
              <a:gd name="connsiteY6" fmla="*/ 495300 h 685800"/>
              <a:gd name="connsiteX7" fmla="*/ 50800 w 457200"/>
              <a:gd name="connsiteY7" fmla="*/ 571500 h 685800"/>
              <a:gd name="connsiteX8" fmla="*/ 127000 w 457200"/>
              <a:gd name="connsiteY8" fmla="*/ 622300 h 685800"/>
              <a:gd name="connsiteX9" fmla="*/ 165100 w 457200"/>
              <a:gd name="connsiteY9" fmla="*/ 647700 h 685800"/>
              <a:gd name="connsiteX10" fmla="*/ 254000 w 457200"/>
              <a:gd name="connsiteY10" fmla="*/ 685800 h 685800"/>
              <a:gd name="connsiteX0" fmla="*/ 457200 w 457200"/>
              <a:gd name="connsiteY0" fmla="*/ 0 h 685800"/>
              <a:gd name="connsiteX1" fmla="*/ 152400 w 457200"/>
              <a:gd name="connsiteY1" fmla="*/ 25400 h 685800"/>
              <a:gd name="connsiteX2" fmla="*/ 76200 w 457200"/>
              <a:gd name="connsiteY2" fmla="*/ 114300 h 685800"/>
              <a:gd name="connsiteX3" fmla="*/ 25400 w 457200"/>
              <a:gd name="connsiteY3" fmla="*/ 266700 h 685800"/>
              <a:gd name="connsiteX4" fmla="*/ 0 w 457200"/>
              <a:gd name="connsiteY4" fmla="*/ 342900 h 685800"/>
              <a:gd name="connsiteX5" fmla="*/ 12700 w 457200"/>
              <a:gd name="connsiteY5" fmla="*/ 495300 h 685800"/>
              <a:gd name="connsiteX6" fmla="*/ 50800 w 457200"/>
              <a:gd name="connsiteY6" fmla="*/ 571500 h 685800"/>
              <a:gd name="connsiteX7" fmla="*/ 127000 w 457200"/>
              <a:gd name="connsiteY7" fmla="*/ 622300 h 685800"/>
              <a:gd name="connsiteX8" fmla="*/ 165100 w 457200"/>
              <a:gd name="connsiteY8" fmla="*/ 647700 h 685800"/>
              <a:gd name="connsiteX9" fmla="*/ 254000 w 457200"/>
              <a:gd name="connsiteY9" fmla="*/ 685800 h 685800"/>
              <a:gd name="connsiteX0" fmla="*/ 457200 w 457200"/>
              <a:gd name="connsiteY0" fmla="*/ 0 h 685800"/>
              <a:gd name="connsiteX1" fmla="*/ 152400 w 457200"/>
              <a:gd name="connsiteY1" fmla="*/ 25400 h 685800"/>
              <a:gd name="connsiteX2" fmla="*/ 76200 w 457200"/>
              <a:gd name="connsiteY2" fmla="*/ 114300 h 685800"/>
              <a:gd name="connsiteX3" fmla="*/ 25400 w 457200"/>
              <a:gd name="connsiteY3" fmla="*/ 266700 h 685800"/>
              <a:gd name="connsiteX4" fmla="*/ 0 w 457200"/>
              <a:gd name="connsiteY4" fmla="*/ 342900 h 685800"/>
              <a:gd name="connsiteX5" fmla="*/ 12700 w 457200"/>
              <a:gd name="connsiteY5" fmla="*/ 495300 h 685800"/>
              <a:gd name="connsiteX6" fmla="*/ 50800 w 457200"/>
              <a:gd name="connsiteY6" fmla="*/ 571500 h 685800"/>
              <a:gd name="connsiteX7" fmla="*/ 165100 w 457200"/>
              <a:gd name="connsiteY7" fmla="*/ 647700 h 685800"/>
              <a:gd name="connsiteX8" fmla="*/ 254000 w 457200"/>
              <a:gd name="connsiteY8" fmla="*/ 685800 h 685800"/>
              <a:gd name="connsiteX0" fmla="*/ 457200 w 457200"/>
              <a:gd name="connsiteY0" fmla="*/ 0 h 685800"/>
              <a:gd name="connsiteX1" fmla="*/ 152400 w 457200"/>
              <a:gd name="connsiteY1" fmla="*/ 25400 h 685800"/>
              <a:gd name="connsiteX2" fmla="*/ 76200 w 457200"/>
              <a:gd name="connsiteY2" fmla="*/ 114300 h 685800"/>
              <a:gd name="connsiteX3" fmla="*/ 25400 w 457200"/>
              <a:gd name="connsiteY3" fmla="*/ 266700 h 685800"/>
              <a:gd name="connsiteX4" fmla="*/ 0 w 457200"/>
              <a:gd name="connsiteY4" fmla="*/ 342900 h 685800"/>
              <a:gd name="connsiteX5" fmla="*/ 12700 w 457200"/>
              <a:gd name="connsiteY5" fmla="*/ 495300 h 685800"/>
              <a:gd name="connsiteX6" fmla="*/ 50800 w 457200"/>
              <a:gd name="connsiteY6" fmla="*/ 571500 h 685800"/>
              <a:gd name="connsiteX7" fmla="*/ 165100 w 457200"/>
              <a:gd name="connsiteY7" fmla="*/ 647700 h 685800"/>
              <a:gd name="connsiteX8" fmla="*/ 254000 w 457200"/>
              <a:gd name="connsiteY8" fmla="*/ 685800 h 685800"/>
              <a:gd name="connsiteX0" fmla="*/ 457200 w 457200"/>
              <a:gd name="connsiteY0" fmla="*/ 0 h 685800"/>
              <a:gd name="connsiteX1" fmla="*/ 152400 w 457200"/>
              <a:gd name="connsiteY1" fmla="*/ 25400 h 685800"/>
              <a:gd name="connsiteX2" fmla="*/ 76200 w 457200"/>
              <a:gd name="connsiteY2" fmla="*/ 114300 h 685800"/>
              <a:gd name="connsiteX3" fmla="*/ 25400 w 457200"/>
              <a:gd name="connsiteY3" fmla="*/ 266700 h 685800"/>
              <a:gd name="connsiteX4" fmla="*/ 0 w 457200"/>
              <a:gd name="connsiteY4" fmla="*/ 342900 h 685800"/>
              <a:gd name="connsiteX5" fmla="*/ 12700 w 457200"/>
              <a:gd name="connsiteY5" fmla="*/ 495300 h 685800"/>
              <a:gd name="connsiteX6" fmla="*/ 50800 w 457200"/>
              <a:gd name="connsiteY6" fmla="*/ 571500 h 685800"/>
              <a:gd name="connsiteX7" fmla="*/ 165100 w 457200"/>
              <a:gd name="connsiteY7" fmla="*/ 647700 h 685800"/>
              <a:gd name="connsiteX8" fmla="*/ 254000 w 457200"/>
              <a:gd name="connsiteY8" fmla="*/ 685800 h 685800"/>
              <a:gd name="connsiteX0" fmla="*/ 444500 w 444500"/>
              <a:gd name="connsiteY0" fmla="*/ 0 h 685800"/>
              <a:gd name="connsiteX1" fmla="*/ 139700 w 444500"/>
              <a:gd name="connsiteY1" fmla="*/ 25400 h 685800"/>
              <a:gd name="connsiteX2" fmla="*/ 63500 w 444500"/>
              <a:gd name="connsiteY2" fmla="*/ 114300 h 685800"/>
              <a:gd name="connsiteX3" fmla="*/ 12700 w 444500"/>
              <a:gd name="connsiteY3" fmla="*/ 266700 h 685800"/>
              <a:gd name="connsiteX4" fmla="*/ 0 w 444500"/>
              <a:gd name="connsiteY4" fmla="*/ 495300 h 685800"/>
              <a:gd name="connsiteX5" fmla="*/ 38100 w 444500"/>
              <a:gd name="connsiteY5" fmla="*/ 571500 h 685800"/>
              <a:gd name="connsiteX6" fmla="*/ 152400 w 444500"/>
              <a:gd name="connsiteY6" fmla="*/ 647700 h 685800"/>
              <a:gd name="connsiteX7" fmla="*/ 241300 w 444500"/>
              <a:gd name="connsiteY7" fmla="*/ 685800 h 685800"/>
              <a:gd name="connsiteX0" fmla="*/ 446851 w 446851"/>
              <a:gd name="connsiteY0" fmla="*/ 0 h 685800"/>
              <a:gd name="connsiteX1" fmla="*/ 142051 w 446851"/>
              <a:gd name="connsiteY1" fmla="*/ 25400 h 685800"/>
              <a:gd name="connsiteX2" fmla="*/ 65851 w 446851"/>
              <a:gd name="connsiteY2" fmla="*/ 114300 h 685800"/>
              <a:gd name="connsiteX3" fmla="*/ 15051 w 446851"/>
              <a:gd name="connsiteY3" fmla="*/ 266700 h 685800"/>
              <a:gd name="connsiteX4" fmla="*/ 2351 w 446851"/>
              <a:gd name="connsiteY4" fmla="*/ 495300 h 685800"/>
              <a:gd name="connsiteX5" fmla="*/ 40451 w 446851"/>
              <a:gd name="connsiteY5" fmla="*/ 571500 h 685800"/>
              <a:gd name="connsiteX6" fmla="*/ 154751 w 446851"/>
              <a:gd name="connsiteY6" fmla="*/ 647700 h 685800"/>
              <a:gd name="connsiteX7" fmla="*/ 243651 w 446851"/>
              <a:gd name="connsiteY7" fmla="*/ 685800 h 685800"/>
              <a:gd name="connsiteX0" fmla="*/ 446851 w 446851"/>
              <a:gd name="connsiteY0" fmla="*/ 0 h 685800"/>
              <a:gd name="connsiteX1" fmla="*/ 142051 w 446851"/>
              <a:gd name="connsiteY1" fmla="*/ 25400 h 685800"/>
              <a:gd name="connsiteX2" fmla="*/ 65851 w 446851"/>
              <a:gd name="connsiteY2" fmla="*/ 114300 h 685800"/>
              <a:gd name="connsiteX3" fmla="*/ 15051 w 446851"/>
              <a:gd name="connsiteY3" fmla="*/ 266700 h 685800"/>
              <a:gd name="connsiteX4" fmla="*/ 2351 w 446851"/>
              <a:gd name="connsiteY4" fmla="*/ 495300 h 685800"/>
              <a:gd name="connsiteX5" fmla="*/ 40451 w 446851"/>
              <a:gd name="connsiteY5" fmla="*/ 571500 h 685800"/>
              <a:gd name="connsiteX6" fmla="*/ 154751 w 446851"/>
              <a:gd name="connsiteY6" fmla="*/ 647700 h 685800"/>
              <a:gd name="connsiteX7" fmla="*/ 243651 w 446851"/>
              <a:gd name="connsiteY7" fmla="*/ 685800 h 685800"/>
              <a:gd name="connsiteX0" fmla="*/ 446851 w 446851"/>
              <a:gd name="connsiteY0" fmla="*/ 0 h 685800"/>
              <a:gd name="connsiteX1" fmla="*/ 142051 w 446851"/>
              <a:gd name="connsiteY1" fmla="*/ 25400 h 685800"/>
              <a:gd name="connsiteX2" fmla="*/ 65851 w 446851"/>
              <a:gd name="connsiteY2" fmla="*/ 114300 h 685800"/>
              <a:gd name="connsiteX3" fmla="*/ 15051 w 446851"/>
              <a:gd name="connsiteY3" fmla="*/ 266700 h 685800"/>
              <a:gd name="connsiteX4" fmla="*/ 2351 w 446851"/>
              <a:gd name="connsiteY4" fmla="*/ 495300 h 685800"/>
              <a:gd name="connsiteX5" fmla="*/ 40451 w 446851"/>
              <a:gd name="connsiteY5" fmla="*/ 571500 h 685800"/>
              <a:gd name="connsiteX6" fmla="*/ 154751 w 446851"/>
              <a:gd name="connsiteY6" fmla="*/ 647700 h 685800"/>
              <a:gd name="connsiteX7" fmla="*/ 243651 w 446851"/>
              <a:gd name="connsiteY7" fmla="*/ 685800 h 685800"/>
              <a:gd name="connsiteX0" fmla="*/ 446851 w 446851"/>
              <a:gd name="connsiteY0" fmla="*/ 1667 h 687467"/>
              <a:gd name="connsiteX1" fmla="*/ 291277 w 446851"/>
              <a:gd name="connsiteY1" fmla="*/ 1667 h 687467"/>
              <a:gd name="connsiteX2" fmla="*/ 142051 w 446851"/>
              <a:gd name="connsiteY2" fmla="*/ 27067 h 687467"/>
              <a:gd name="connsiteX3" fmla="*/ 65851 w 446851"/>
              <a:gd name="connsiteY3" fmla="*/ 115967 h 687467"/>
              <a:gd name="connsiteX4" fmla="*/ 15051 w 446851"/>
              <a:gd name="connsiteY4" fmla="*/ 268367 h 687467"/>
              <a:gd name="connsiteX5" fmla="*/ 2351 w 446851"/>
              <a:gd name="connsiteY5" fmla="*/ 496967 h 687467"/>
              <a:gd name="connsiteX6" fmla="*/ 40451 w 446851"/>
              <a:gd name="connsiteY6" fmla="*/ 573167 h 687467"/>
              <a:gd name="connsiteX7" fmla="*/ 154751 w 446851"/>
              <a:gd name="connsiteY7" fmla="*/ 649367 h 687467"/>
              <a:gd name="connsiteX8" fmla="*/ 243651 w 446851"/>
              <a:gd name="connsiteY8" fmla="*/ 687467 h 687467"/>
              <a:gd name="connsiteX0" fmla="*/ 440501 w 440501"/>
              <a:gd name="connsiteY0" fmla="*/ 0 h 704850"/>
              <a:gd name="connsiteX1" fmla="*/ 291277 w 440501"/>
              <a:gd name="connsiteY1" fmla="*/ 19050 h 704850"/>
              <a:gd name="connsiteX2" fmla="*/ 142051 w 440501"/>
              <a:gd name="connsiteY2" fmla="*/ 44450 h 704850"/>
              <a:gd name="connsiteX3" fmla="*/ 65851 w 440501"/>
              <a:gd name="connsiteY3" fmla="*/ 133350 h 704850"/>
              <a:gd name="connsiteX4" fmla="*/ 15051 w 440501"/>
              <a:gd name="connsiteY4" fmla="*/ 285750 h 704850"/>
              <a:gd name="connsiteX5" fmla="*/ 2351 w 440501"/>
              <a:gd name="connsiteY5" fmla="*/ 514350 h 704850"/>
              <a:gd name="connsiteX6" fmla="*/ 40451 w 440501"/>
              <a:gd name="connsiteY6" fmla="*/ 590550 h 704850"/>
              <a:gd name="connsiteX7" fmla="*/ 154751 w 440501"/>
              <a:gd name="connsiteY7" fmla="*/ 666750 h 704850"/>
              <a:gd name="connsiteX8" fmla="*/ 243651 w 440501"/>
              <a:gd name="connsiteY8" fmla="*/ 704850 h 704850"/>
              <a:gd name="connsiteX0" fmla="*/ 440501 w 440501"/>
              <a:gd name="connsiteY0" fmla="*/ 1667 h 706517"/>
              <a:gd name="connsiteX1" fmla="*/ 288102 w 440501"/>
              <a:gd name="connsiteY1" fmla="*/ 1667 h 706517"/>
              <a:gd name="connsiteX2" fmla="*/ 142051 w 440501"/>
              <a:gd name="connsiteY2" fmla="*/ 46117 h 706517"/>
              <a:gd name="connsiteX3" fmla="*/ 65851 w 440501"/>
              <a:gd name="connsiteY3" fmla="*/ 135017 h 706517"/>
              <a:gd name="connsiteX4" fmla="*/ 15051 w 440501"/>
              <a:gd name="connsiteY4" fmla="*/ 287417 h 706517"/>
              <a:gd name="connsiteX5" fmla="*/ 2351 w 440501"/>
              <a:gd name="connsiteY5" fmla="*/ 516017 h 706517"/>
              <a:gd name="connsiteX6" fmla="*/ 40451 w 440501"/>
              <a:gd name="connsiteY6" fmla="*/ 592217 h 706517"/>
              <a:gd name="connsiteX7" fmla="*/ 154751 w 440501"/>
              <a:gd name="connsiteY7" fmla="*/ 668417 h 706517"/>
              <a:gd name="connsiteX8" fmla="*/ 243651 w 440501"/>
              <a:gd name="connsiteY8" fmla="*/ 706517 h 706517"/>
              <a:gd name="connsiteX0" fmla="*/ 440501 w 440501"/>
              <a:gd name="connsiteY0" fmla="*/ 1667 h 773192"/>
              <a:gd name="connsiteX1" fmla="*/ 288102 w 440501"/>
              <a:gd name="connsiteY1" fmla="*/ 1667 h 773192"/>
              <a:gd name="connsiteX2" fmla="*/ 142051 w 440501"/>
              <a:gd name="connsiteY2" fmla="*/ 46117 h 773192"/>
              <a:gd name="connsiteX3" fmla="*/ 65851 w 440501"/>
              <a:gd name="connsiteY3" fmla="*/ 135017 h 773192"/>
              <a:gd name="connsiteX4" fmla="*/ 15051 w 440501"/>
              <a:gd name="connsiteY4" fmla="*/ 287417 h 773192"/>
              <a:gd name="connsiteX5" fmla="*/ 2351 w 440501"/>
              <a:gd name="connsiteY5" fmla="*/ 516017 h 773192"/>
              <a:gd name="connsiteX6" fmla="*/ 40451 w 440501"/>
              <a:gd name="connsiteY6" fmla="*/ 592217 h 773192"/>
              <a:gd name="connsiteX7" fmla="*/ 154751 w 440501"/>
              <a:gd name="connsiteY7" fmla="*/ 668417 h 773192"/>
              <a:gd name="connsiteX8" fmla="*/ 281751 w 440501"/>
              <a:gd name="connsiteY8" fmla="*/ 773192 h 773192"/>
              <a:gd name="connsiteX0" fmla="*/ 440501 w 440501"/>
              <a:gd name="connsiteY0" fmla="*/ 1667 h 773192"/>
              <a:gd name="connsiteX1" fmla="*/ 288102 w 440501"/>
              <a:gd name="connsiteY1" fmla="*/ 1667 h 773192"/>
              <a:gd name="connsiteX2" fmla="*/ 142051 w 440501"/>
              <a:gd name="connsiteY2" fmla="*/ 46117 h 773192"/>
              <a:gd name="connsiteX3" fmla="*/ 65851 w 440501"/>
              <a:gd name="connsiteY3" fmla="*/ 135017 h 773192"/>
              <a:gd name="connsiteX4" fmla="*/ 15051 w 440501"/>
              <a:gd name="connsiteY4" fmla="*/ 287417 h 773192"/>
              <a:gd name="connsiteX5" fmla="*/ 2351 w 440501"/>
              <a:gd name="connsiteY5" fmla="*/ 516017 h 773192"/>
              <a:gd name="connsiteX6" fmla="*/ 40451 w 440501"/>
              <a:gd name="connsiteY6" fmla="*/ 592217 h 773192"/>
              <a:gd name="connsiteX7" fmla="*/ 148401 w 440501"/>
              <a:gd name="connsiteY7" fmla="*/ 681117 h 773192"/>
              <a:gd name="connsiteX8" fmla="*/ 281751 w 440501"/>
              <a:gd name="connsiteY8" fmla="*/ 773192 h 773192"/>
              <a:gd name="connsiteX0" fmla="*/ 440501 w 440501"/>
              <a:gd name="connsiteY0" fmla="*/ 1667 h 773192"/>
              <a:gd name="connsiteX1" fmla="*/ 288102 w 440501"/>
              <a:gd name="connsiteY1" fmla="*/ 1667 h 773192"/>
              <a:gd name="connsiteX2" fmla="*/ 142051 w 440501"/>
              <a:gd name="connsiteY2" fmla="*/ 46117 h 773192"/>
              <a:gd name="connsiteX3" fmla="*/ 15051 w 440501"/>
              <a:gd name="connsiteY3" fmla="*/ 287417 h 773192"/>
              <a:gd name="connsiteX4" fmla="*/ 2351 w 440501"/>
              <a:gd name="connsiteY4" fmla="*/ 516017 h 773192"/>
              <a:gd name="connsiteX5" fmla="*/ 40451 w 440501"/>
              <a:gd name="connsiteY5" fmla="*/ 592217 h 773192"/>
              <a:gd name="connsiteX6" fmla="*/ 148401 w 440501"/>
              <a:gd name="connsiteY6" fmla="*/ 681117 h 773192"/>
              <a:gd name="connsiteX7" fmla="*/ 281751 w 440501"/>
              <a:gd name="connsiteY7" fmla="*/ 773192 h 773192"/>
              <a:gd name="connsiteX0" fmla="*/ 288102 w 288102"/>
              <a:gd name="connsiteY0" fmla="*/ 0 h 771525"/>
              <a:gd name="connsiteX1" fmla="*/ 142051 w 288102"/>
              <a:gd name="connsiteY1" fmla="*/ 44450 h 771525"/>
              <a:gd name="connsiteX2" fmla="*/ 15051 w 288102"/>
              <a:gd name="connsiteY2" fmla="*/ 285750 h 771525"/>
              <a:gd name="connsiteX3" fmla="*/ 2351 w 288102"/>
              <a:gd name="connsiteY3" fmla="*/ 514350 h 771525"/>
              <a:gd name="connsiteX4" fmla="*/ 40451 w 288102"/>
              <a:gd name="connsiteY4" fmla="*/ 590550 h 771525"/>
              <a:gd name="connsiteX5" fmla="*/ 148401 w 288102"/>
              <a:gd name="connsiteY5" fmla="*/ 679450 h 771525"/>
              <a:gd name="connsiteX6" fmla="*/ 281751 w 288102"/>
              <a:gd name="connsiteY6" fmla="*/ 771525 h 771525"/>
              <a:gd name="connsiteX0" fmla="*/ 288102 w 288102"/>
              <a:gd name="connsiteY0" fmla="*/ 0 h 771525"/>
              <a:gd name="connsiteX1" fmla="*/ 142051 w 288102"/>
              <a:gd name="connsiteY1" fmla="*/ 44450 h 771525"/>
              <a:gd name="connsiteX2" fmla="*/ 15051 w 288102"/>
              <a:gd name="connsiteY2" fmla="*/ 285750 h 771525"/>
              <a:gd name="connsiteX3" fmla="*/ 2351 w 288102"/>
              <a:gd name="connsiteY3" fmla="*/ 514350 h 771525"/>
              <a:gd name="connsiteX4" fmla="*/ 40451 w 288102"/>
              <a:gd name="connsiteY4" fmla="*/ 590550 h 771525"/>
              <a:gd name="connsiteX5" fmla="*/ 148401 w 288102"/>
              <a:gd name="connsiteY5" fmla="*/ 679450 h 771525"/>
              <a:gd name="connsiteX6" fmla="*/ 281751 w 288102"/>
              <a:gd name="connsiteY6" fmla="*/ 771525 h 771525"/>
              <a:gd name="connsiteX0" fmla="*/ 310327 w 310327"/>
              <a:gd name="connsiteY0" fmla="*/ 0 h 815975"/>
              <a:gd name="connsiteX1" fmla="*/ 142051 w 310327"/>
              <a:gd name="connsiteY1" fmla="*/ 88900 h 815975"/>
              <a:gd name="connsiteX2" fmla="*/ 15051 w 310327"/>
              <a:gd name="connsiteY2" fmla="*/ 330200 h 815975"/>
              <a:gd name="connsiteX3" fmla="*/ 2351 w 310327"/>
              <a:gd name="connsiteY3" fmla="*/ 558800 h 815975"/>
              <a:gd name="connsiteX4" fmla="*/ 40451 w 310327"/>
              <a:gd name="connsiteY4" fmla="*/ 635000 h 815975"/>
              <a:gd name="connsiteX5" fmla="*/ 148401 w 310327"/>
              <a:gd name="connsiteY5" fmla="*/ 723900 h 815975"/>
              <a:gd name="connsiteX6" fmla="*/ 281751 w 310327"/>
              <a:gd name="connsiteY6" fmla="*/ 815975 h 815975"/>
              <a:gd name="connsiteX0" fmla="*/ 310327 w 310327"/>
              <a:gd name="connsiteY0" fmla="*/ 0 h 815975"/>
              <a:gd name="connsiteX1" fmla="*/ 142051 w 310327"/>
              <a:gd name="connsiteY1" fmla="*/ 88900 h 815975"/>
              <a:gd name="connsiteX2" fmla="*/ 15051 w 310327"/>
              <a:gd name="connsiteY2" fmla="*/ 330200 h 815975"/>
              <a:gd name="connsiteX3" fmla="*/ 2351 w 310327"/>
              <a:gd name="connsiteY3" fmla="*/ 558800 h 815975"/>
              <a:gd name="connsiteX4" fmla="*/ 40451 w 310327"/>
              <a:gd name="connsiteY4" fmla="*/ 635000 h 815975"/>
              <a:gd name="connsiteX5" fmla="*/ 148401 w 310327"/>
              <a:gd name="connsiteY5" fmla="*/ 723900 h 815975"/>
              <a:gd name="connsiteX6" fmla="*/ 281751 w 310327"/>
              <a:gd name="connsiteY6" fmla="*/ 815975 h 815975"/>
              <a:gd name="connsiteX0" fmla="*/ 310327 w 310327"/>
              <a:gd name="connsiteY0" fmla="*/ 0 h 815975"/>
              <a:gd name="connsiteX1" fmla="*/ 142051 w 310327"/>
              <a:gd name="connsiteY1" fmla="*/ 88900 h 815975"/>
              <a:gd name="connsiteX2" fmla="*/ 15051 w 310327"/>
              <a:gd name="connsiteY2" fmla="*/ 330200 h 815975"/>
              <a:gd name="connsiteX3" fmla="*/ 2351 w 310327"/>
              <a:gd name="connsiteY3" fmla="*/ 558800 h 815975"/>
              <a:gd name="connsiteX4" fmla="*/ 40451 w 310327"/>
              <a:gd name="connsiteY4" fmla="*/ 635000 h 815975"/>
              <a:gd name="connsiteX5" fmla="*/ 148401 w 310327"/>
              <a:gd name="connsiteY5" fmla="*/ 723900 h 815975"/>
              <a:gd name="connsiteX6" fmla="*/ 281751 w 310327"/>
              <a:gd name="connsiteY6" fmla="*/ 815975 h 815975"/>
              <a:gd name="connsiteX0" fmla="*/ 310327 w 310327"/>
              <a:gd name="connsiteY0" fmla="*/ 88 h 816063"/>
              <a:gd name="connsiteX1" fmla="*/ 142051 w 310327"/>
              <a:gd name="connsiteY1" fmla="*/ 88988 h 816063"/>
              <a:gd name="connsiteX2" fmla="*/ 15051 w 310327"/>
              <a:gd name="connsiteY2" fmla="*/ 330288 h 816063"/>
              <a:gd name="connsiteX3" fmla="*/ 2351 w 310327"/>
              <a:gd name="connsiteY3" fmla="*/ 558888 h 816063"/>
              <a:gd name="connsiteX4" fmla="*/ 40451 w 310327"/>
              <a:gd name="connsiteY4" fmla="*/ 635088 h 816063"/>
              <a:gd name="connsiteX5" fmla="*/ 148401 w 310327"/>
              <a:gd name="connsiteY5" fmla="*/ 723988 h 816063"/>
              <a:gd name="connsiteX6" fmla="*/ 281751 w 310327"/>
              <a:gd name="connsiteY6" fmla="*/ 816063 h 816063"/>
              <a:gd name="connsiteX0" fmla="*/ 310327 w 310327"/>
              <a:gd name="connsiteY0" fmla="*/ 0 h 815975"/>
              <a:gd name="connsiteX1" fmla="*/ 142051 w 310327"/>
              <a:gd name="connsiteY1" fmla="*/ 88900 h 815975"/>
              <a:gd name="connsiteX2" fmla="*/ 15051 w 310327"/>
              <a:gd name="connsiteY2" fmla="*/ 330200 h 815975"/>
              <a:gd name="connsiteX3" fmla="*/ 2351 w 310327"/>
              <a:gd name="connsiteY3" fmla="*/ 558800 h 815975"/>
              <a:gd name="connsiteX4" fmla="*/ 40451 w 310327"/>
              <a:gd name="connsiteY4" fmla="*/ 635000 h 815975"/>
              <a:gd name="connsiteX5" fmla="*/ 148401 w 310327"/>
              <a:gd name="connsiteY5" fmla="*/ 723900 h 815975"/>
              <a:gd name="connsiteX6" fmla="*/ 281751 w 310327"/>
              <a:gd name="connsiteY6" fmla="*/ 815975 h 815975"/>
              <a:gd name="connsiteX0" fmla="*/ 325010 w 325010"/>
              <a:gd name="connsiteY0" fmla="*/ 0 h 815975"/>
              <a:gd name="connsiteX1" fmla="*/ 156734 w 325010"/>
              <a:gd name="connsiteY1" fmla="*/ 88900 h 815975"/>
              <a:gd name="connsiteX2" fmla="*/ 29734 w 325010"/>
              <a:gd name="connsiteY2" fmla="*/ 330200 h 815975"/>
              <a:gd name="connsiteX3" fmla="*/ 1159 w 325010"/>
              <a:gd name="connsiteY3" fmla="*/ 539750 h 815975"/>
              <a:gd name="connsiteX4" fmla="*/ 55134 w 325010"/>
              <a:gd name="connsiteY4" fmla="*/ 635000 h 815975"/>
              <a:gd name="connsiteX5" fmla="*/ 163084 w 325010"/>
              <a:gd name="connsiteY5" fmla="*/ 723900 h 815975"/>
              <a:gd name="connsiteX6" fmla="*/ 296434 w 325010"/>
              <a:gd name="connsiteY6" fmla="*/ 815975 h 815975"/>
              <a:gd name="connsiteX0" fmla="*/ 328015 w 328015"/>
              <a:gd name="connsiteY0" fmla="*/ 0 h 815975"/>
              <a:gd name="connsiteX1" fmla="*/ 159739 w 328015"/>
              <a:gd name="connsiteY1" fmla="*/ 88900 h 815975"/>
              <a:gd name="connsiteX2" fmla="*/ 32739 w 328015"/>
              <a:gd name="connsiteY2" fmla="*/ 330200 h 815975"/>
              <a:gd name="connsiteX3" fmla="*/ 4164 w 328015"/>
              <a:gd name="connsiteY3" fmla="*/ 539750 h 815975"/>
              <a:gd name="connsiteX4" fmla="*/ 58139 w 328015"/>
              <a:gd name="connsiteY4" fmla="*/ 635000 h 815975"/>
              <a:gd name="connsiteX5" fmla="*/ 166089 w 328015"/>
              <a:gd name="connsiteY5" fmla="*/ 723900 h 815975"/>
              <a:gd name="connsiteX6" fmla="*/ 299439 w 328015"/>
              <a:gd name="connsiteY6" fmla="*/ 815975 h 815975"/>
              <a:gd name="connsiteX0" fmla="*/ 325556 w 325556"/>
              <a:gd name="connsiteY0" fmla="*/ 0 h 815975"/>
              <a:gd name="connsiteX1" fmla="*/ 157280 w 325556"/>
              <a:gd name="connsiteY1" fmla="*/ 88900 h 815975"/>
              <a:gd name="connsiteX2" fmla="*/ 27105 w 325556"/>
              <a:gd name="connsiteY2" fmla="*/ 292100 h 815975"/>
              <a:gd name="connsiteX3" fmla="*/ 1705 w 325556"/>
              <a:gd name="connsiteY3" fmla="*/ 539750 h 815975"/>
              <a:gd name="connsiteX4" fmla="*/ 55680 w 325556"/>
              <a:gd name="connsiteY4" fmla="*/ 635000 h 815975"/>
              <a:gd name="connsiteX5" fmla="*/ 163630 w 325556"/>
              <a:gd name="connsiteY5" fmla="*/ 723900 h 815975"/>
              <a:gd name="connsiteX6" fmla="*/ 296980 w 325556"/>
              <a:gd name="connsiteY6" fmla="*/ 815975 h 815975"/>
              <a:gd name="connsiteX0" fmla="*/ 337431 w 337431"/>
              <a:gd name="connsiteY0" fmla="*/ 0 h 815975"/>
              <a:gd name="connsiteX1" fmla="*/ 169155 w 337431"/>
              <a:gd name="connsiteY1" fmla="*/ 88900 h 815975"/>
              <a:gd name="connsiteX2" fmla="*/ 38980 w 337431"/>
              <a:gd name="connsiteY2" fmla="*/ 292100 h 815975"/>
              <a:gd name="connsiteX3" fmla="*/ 880 w 337431"/>
              <a:gd name="connsiteY3" fmla="*/ 542925 h 815975"/>
              <a:gd name="connsiteX4" fmla="*/ 67555 w 337431"/>
              <a:gd name="connsiteY4" fmla="*/ 635000 h 815975"/>
              <a:gd name="connsiteX5" fmla="*/ 175505 w 337431"/>
              <a:gd name="connsiteY5" fmla="*/ 723900 h 815975"/>
              <a:gd name="connsiteX6" fmla="*/ 308855 w 337431"/>
              <a:gd name="connsiteY6" fmla="*/ 815975 h 815975"/>
              <a:gd name="connsiteX0" fmla="*/ 336551 w 336551"/>
              <a:gd name="connsiteY0" fmla="*/ 0 h 815975"/>
              <a:gd name="connsiteX1" fmla="*/ 168275 w 336551"/>
              <a:gd name="connsiteY1" fmla="*/ 88900 h 815975"/>
              <a:gd name="connsiteX2" fmla="*/ 38100 w 336551"/>
              <a:gd name="connsiteY2" fmla="*/ 292100 h 815975"/>
              <a:gd name="connsiteX3" fmla="*/ 0 w 336551"/>
              <a:gd name="connsiteY3" fmla="*/ 542925 h 815975"/>
              <a:gd name="connsiteX4" fmla="*/ 53975 w 336551"/>
              <a:gd name="connsiteY4" fmla="*/ 682625 h 815975"/>
              <a:gd name="connsiteX5" fmla="*/ 174625 w 336551"/>
              <a:gd name="connsiteY5" fmla="*/ 723900 h 815975"/>
              <a:gd name="connsiteX6" fmla="*/ 307975 w 336551"/>
              <a:gd name="connsiteY6" fmla="*/ 815975 h 815975"/>
              <a:gd name="connsiteX0" fmla="*/ 336551 w 336551"/>
              <a:gd name="connsiteY0" fmla="*/ 0 h 815975"/>
              <a:gd name="connsiteX1" fmla="*/ 168275 w 336551"/>
              <a:gd name="connsiteY1" fmla="*/ 88900 h 815975"/>
              <a:gd name="connsiteX2" fmla="*/ 38100 w 336551"/>
              <a:gd name="connsiteY2" fmla="*/ 292100 h 815975"/>
              <a:gd name="connsiteX3" fmla="*/ 0 w 336551"/>
              <a:gd name="connsiteY3" fmla="*/ 542925 h 815975"/>
              <a:gd name="connsiteX4" fmla="*/ 53975 w 336551"/>
              <a:gd name="connsiteY4" fmla="*/ 682625 h 815975"/>
              <a:gd name="connsiteX5" fmla="*/ 165100 w 336551"/>
              <a:gd name="connsiteY5" fmla="*/ 758825 h 815975"/>
              <a:gd name="connsiteX6" fmla="*/ 307975 w 336551"/>
              <a:gd name="connsiteY6" fmla="*/ 815975 h 815975"/>
              <a:gd name="connsiteX0" fmla="*/ 336551 w 336551"/>
              <a:gd name="connsiteY0" fmla="*/ 0 h 828675"/>
              <a:gd name="connsiteX1" fmla="*/ 168275 w 336551"/>
              <a:gd name="connsiteY1" fmla="*/ 88900 h 828675"/>
              <a:gd name="connsiteX2" fmla="*/ 38100 w 336551"/>
              <a:gd name="connsiteY2" fmla="*/ 292100 h 828675"/>
              <a:gd name="connsiteX3" fmla="*/ 0 w 336551"/>
              <a:gd name="connsiteY3" fmla="*/ 542925 h 828675"/>
              <a:gd name="connsiteX4" fmla="*/ 53975 w 336551"/>
              <a:gd name="connsiteY4" fmla="*/ 682625 h 828675"/>
              <a:gd name="connsiteX5" fmla="*/ 165100 w 336551"/>
              <a:gd name="connsiteY5" fmla="*/ 758825 h 828675"/>
              <a:gd name="connsiteX6" fmla="*/ 317500 w 336551"/>
              <a:gd name="connsiteY6" fmla="*/ 828675 h 828675"/>
              <a:gd name="connsiteX0" fmla="*/ 336551 w 336551"/>
              <a:gd name="connsiteY0" fmla="*/ 0 h 828675"/>
              <a:gd name="connsiteX1" fmla="*/ 168275 w 336551"/>
              <a:gd name="connsiteY1" fmla="*/ 88900 h 828675"/>
              <a:gd name="connsiteX2" fmla="*/ 38100 w 336551"/>
              <a:gd name="connsiteY2" fmla="*/ 292100 h 828675"/>
              <a:gd name="connsiteX3" fmla="*/ 0 w 336551"/>
              <a:gd name="connsiteY3" fmla="*/ 542925 h 828675"/>
              <a:gd name="connsiteX4" fmla="*/ 53975 w 336551"/>
              <a:gd name="connsiteY4" fmla="*/ 682625 h 828675"/>
              <a:gd name="connsiteX5" fmla="*/ 165100 w 336551"/>
              <a:gd name="connsiteY5" fmla="*/ 758825 h 828675"/>
              <a:gd name="connsiteX6" fmla="*/ 317500 w 336551"/>
              <a:gd name="connsiteY6" fmla="*/ 828675 h 828675"/>
              <a:gd name="connsiteX0" fmla="*/ 336551 w 336551"/>
              <a:gd name="connsiteY0" fmla="*/ 0 h 828675"/>
              <a:gd name="connsiteX1" fmla="*/ 168275 w 336551"/>
              <a:gd name="connsiteY1" fmla="*/ 88900 h 828675"/>
              <a:gd name="connsiteX2" fmla="*/ 38100 w 336551"/>
              <a:gd name="connsiteY2" fmla="*/ 292100 h 828675"/>
              <a:gd name="connsiteX3" fmla="*/ 0 w 336551"/>
              <a:gd name="connsiteY3" fmla="*/ 542925 h 828675"/>
              <a:gd name="connsiteX4" fmla="*/ 53975 w 336551"/>
              <a:gd name="connsiteY4" fmla="*/ 682625 h 828675"/>
              <a:gd name="connsiteX5" fmla="*/ 158750 w 336551"/>
              <a:gd name="connsiteY5" fmla="*/ 774700 h 828675"/>
              <a:gd name="connsiteX6" fmla="*/ 317500 w 336551"/>
              <a:gd name="connsiteY6" fmla="*/ 828675 h 828675"/>
              <a:gd name="connsiteX0" fmla="*/ 282576 w 317500"/>
              <a:gd name="connsiteY0" fmla="*/ 0 h 828675"/>
              <a:gd name="connsiteX1" fmla="*/ 168275 w 317500"/>
              <a:gd name="connsiteY1" fmla="*/ 88900 h 828675"/>
              <a:gd name="connsiteX2" fmla="*/ 38100 w 317500"/>
              <a:gd name="connsiteY2" fmla="*/ 292100 h 828675"/>
              <a:gd name="connsiteX3" fmla="*/ 0 w 317500"/>
              <a:gd name="connsiteY3" fmla="*/ 542925 h 828675"/>
              <a:gd name="connsiteX4" fmla="*/ 53975 w 317500"/>
              <a:gd name="connsiteY4" fmla="*/ 682625 h 828675"/>
              <a:gd name="connsiteX5" fmla="*/ 158750 w 317500"/>
              <a:gd name="connsiteY5" fmla="*/ 774700 h 828675"/>
              <a:gd name="connsiteX6" fmla="*/ 317500 w 317500"/>
              <a:gd name="connsiteY6" fmla="*/ 828675 h 828675"/>
              <a:gd name="connsiteX0" fmla="*/ 282576 w 317500"/>
              <a:gd name="connsiteY0" fmla="*/ 0 h 828675"/>
              <a:gd name="connsiteX1" fmla="*/ 168275 w 317500"/>
              <a:gd name="connsiteY1" fmla="*/ 88900 h 828675"/>
              <a:gd name="connsiteX2" fmla="*/ 38100 w 317500"/>
              <a:gd name="connsiteY2" fmla="*/ 292100 h 828675"/>
              <a:gd name="connsiteX3" fmla="*/ 0 w 317500"/>
              <a:gd name="connsiteY3" fmla="*/ 542925 h 828675"/>
              <a:gd name="connsiteX4" fmla="*/ 53975 w 317500"/>
              <a:gd name="connsiteY4" fmla="*/ 682625 h 828675"/>
              <a:gd name="connsiteX5" fmla="*/ 158750 w 317500"/>
              <a:gd name="connsiteY5" fmla="*/ 774700 h 828675"/>
              <a:gd name="connsiteX6" fmla="*/ 317500 w 317500"/>
              <a:gd name="connsiteY6" fmla="*/ 828675 h 828675"/>
              <a:gd name="connsiteX0" fmla="*/ 282863 w 317787"/>
              <a:gd name="connsiteY0" fmla="*/ 0 h 828675"/>
              <a:gd name="connsiteX1" fmla="*/ 149512 w 317787"/>
              <a:gd name="connsiteY1" fmla="*/ 114300 h 828675"/>
              <a:gd name="connsiteX2" fmla="*/ 38387 w 317787"/>
              <a:gd name="connsiteY2" fmla="*/ 292100 h 828675"/>
              <a:gd name="connsiteX3" fmla="*/ 287 w 317787"/>
              <a:gd name="connsiteY3" fmla="*/ 542925 h 828675"/>
              <a:gd name="connsiteX4" fmla="*/ 54262 w 317787"/>
              <a:gd name="connsiteY4" fmla="*/ 682625 h 828675"/>
              <a:gd name="connsiteX5" fmla="*/ 159037 w 317787"/>
              <a:gd name="connsiteY5" fmla="*/ 774700 h 828675"/>
              <a:gd name="connsiteX6" fmla="*/ 317787 w 317787"/>
              <a:gd name="connsiteY6" fmla="*/ 828675 h 828675"/>
              <a:gd name="connsiteX0" fmla="*/ 282863 w 282863"/>
              <a:gd name="connsiteY0" fmla="*/ 0 h 774700"/>
              <a:gd name="connsiteX1" fmla="*/ 149512 w 282863"/>
              <a:gd name="connsiteY1" fmla="*/ 114300 h 774700"/>
              <a:gd name="connsiteX2" fmla="*/ 38387 w 282863"/>
              <a:gd name="connsiteY2" fmla="*/ 292100 h 774700"/>
              <a:gd name="connsiteX3" fmla="*/ 287 w 282863"/>
              <a:gd name="connsiteY3" fmla="*/ 542925 h 774700"/>
              <a:gd name="connsiteX4" fmla="*/ 54262 w 282863"/>
              <a:gd name="connsiteY4" fmla="*/ 682625 h 774700"/>
              <a:gd name="connsiteX5" fmla="*/ 159037 w 282863"/>
              <a:gd name="connsiteY5" fmla="*/ 774700 h 774700"/>
              <a:gd name="connsiteX0" fmla="*/ 282863 w 282863"/>
              <a:gd name="connsiteY0" fmla="*/ 0 h 879217"/>
              <a:gd name="connsiteX1" fmla="*/ 149512 w 282863"/>
              <a:gd name="connsiteY1" fmla="*/ 114300 h 879217"/>
              <a:gd name="connsiteX2" fmla="*/ 38387 w 282863"/>
              <a:gd name="connsiteY2" fmla="*/ 292100 h 879217"/>
              <a:gd name="connsiteX3" fmla="*/ 287 w 282863"/>
              <a:gd name="connsiteY3" fmla="*/ 542925 h 879217"/>
              <a:gd name="connsiteX4" fmla="*/ 54262 w 282863"/>
              <a:gd name="connsiteY4" fmla="*/ 682625 h 879217"/>
              <a:gd name="connsiteX5" fmla="*/ 260637 w 282863"/>
              <a:gd name="connsiteY5" fmla="*/ 879217 h 879217"/>
              <a:gd name="connsiteX0" fmla="*/ 283630 w 283630"/>
              <a:gd name="connsiteY0" fmla="*/ 0 h 879217"/>
              <a:gd name="connsiteX1" fmla="*/ 150279 w 283630"/>
              <a:gd name="connsiteY1" fmla="*/ 114300 h 879217"/>
              <a:gd name="connsiteX2" fmla="*/ 39154 w 283630"/>
              <a:gd name="connsiteY2" fmla="*/ 292100 h 879217"/>
              <a:gd name="connsiteX3" fmla="*/ 1054 w 283630"/>
              <a:gd name="connsiteY3" fmla="*/ 542925 h 879217"/>
              <a:gd name="connsiteX4" fmla="*/ 74079 w 283630"/>
              <a:gd name="connsiteY4" fmla="*/ 719953 h 879217"/>
              <a:gd name="connsiteX5" fmla="*/ 261404 w 283630"/>
              <a:gd name="connsiteY5" fmla="*/ 879217 h 879217"/>
              <a:gd name="connsiteX0" fmla="*/ 283630 w 283630"/>
              <a:gd name="connsiteY0" fmla="*/ 0 h 879217"/>
              <a:gd name="connsiteX1" fmla="*/ 150279 w 283630"/>
              <a:gd name="connsiteY1" fmla="*/ 114300 h 879217"/>
              <a:gd name="connsiteX2" fmla="*/ 39154 w 283630"/>
              <a:gd name="connsiteY2" fmla="*/ 292100 h 879217"/>
              <a:gd name="connsiteX3" fmla="*/ 1054 w 283630"/>
              <a:gd name="connsiteY3" fmla="*/ 542925 h 879217"/>
              <a:gd name="connsiteX4" fmla="*/ 74079 w 283630"/>
              <a:gd name="connsiteY4" fmla="*/ 719953 h 879217"/>
              <a:gd name="connsiteX5" fmla="*/ 261404 w 283630"/>
              <a:gd name="connsiteY5" fmla="*/ 879217 h 879217"/>
              <a:gd name="connsiteX0" fmla="*/ 283630 w 283630"/>
              <a:gd name="connsiteY0" fmla="*/ 0 h 879217"/>
              <a:gd name="connsiteX1" fmla="*/ 150279 w 283630"/>
              <a:gd name="connsiteY1" fmla="*/ 114300 h 879217"/>
              <a:gd name="connsiteX2" fmla="*/ 39154 w 283630"/>
              <a:gd name="connsiteY2" fmla="*/ 292100 h 879217"/>
              <a:gd name="connsiteX3" fmla="*/ 1054 w 283630"/>
              <a:gd name="connsiteY3" fmla="*/ 542925 h 879217"/>
              <a:gd name="connsiteX4" fmla="*/ 74079 w 283630"/>
              <a:gd name="connsiteY4" fmla="*/ 719953 h 879217"/>
              <a:gd name="connsiteX5" fmla="*/ 261404 w 283630"/>
              <a:gd name="connsiteY5" fmla="*/ 879217 h 879217"/>
              <a:gd name="connsiteX0" fmla="*/ 283630 w 283630"/>
              <a:gd name="connsiteY0" fmla="*/ 0 h 879217"/>
              <a:gd name="connsiteX1" fmla="*/ 150279 w 283630"/>
              <a:gd name="connsiteY1" fmla="*/ 114300 h 879217"/>
              <a:gd name="connsiteX2" fmla="*/ 39154 w 283630"/>
              <a:gd name="connsiteY2" fmla="*/ 292100 h 879217"/>
              <a:gd name="connsiteX3" fmla="*/ 1054 w 283630"/>
              <a:gd name="connsiteY3" fmla="*/ 542925 h 879217"/>
              <a:gd name="connsiteX4" fmla="*/ 74079 w 283630"/>
              <a:gd name="connsiteY4" fmla="*/ 764391 h 879217"/>
              <a:gd name="connsiteX5" fmla="*/ 261404 w 283630"/>
              <a:gd name="connsiteY5" fmla="*/ 879217 h 879217"/>
              <a:gd name="connsiteX0" fmla="*/ 283630 w 283630"/>
              <a:gd name="connsiteY0" fmla="*/ 0 h 953280"/>
              <a:gd name="connsiteX1" fmla="*/ 150279 w 283630"/>
              <a:gd name="connsiteY1" fmla="*/ 114300 h 953280"/>
              <a:gd name="connsiteX2" fmla="*/ 39154 w 283630"/>
              <a:gd name="connsiteY2" fmla="*/ 292100 h 953280"/>
              <a:gd name="connsiteX3" fmla="*/ 1054 w 283630"/>
              <a:gd name="connsiteY3" fmla="*/ 542925 h 953280"/>
              <a:gd name="connsiteX4" fmla="*/ 74079 w 283630"/>
              <a:gd name="connsiteY4" fmla="*/ 764391 h 953280"/>
              <a:gd name="connsiteX5" fmla="*/ 255314 w 283630"/>
              <a:gd name="connsiteY5" fmla="*/ 953280 h 953280"/>
              <a:gd name="connsiteX0" fmla="*/ 78586 w 255314"/>
              <a:gd name="connsiteY0" fmla="*/ 0 h 1480753"/>
              <a:gd name="connsiteX1" fmla="*/ 150279 w 255314"/>
              <a:gd name="connsiteY1" fmla="*/ 641773 h 1480753"/>
              <a:gd name="connsiteX2" fmla="*/ 39154 w 255314"/>
              <a:gd name="connsiteY2" fmla="*/ 819573 h 1480753"/>
              <a:gd name="connsiteX3" fmla="*/ 1054 w 255314"/>
              <a:gd name="connsiteY3" fmla="*/ 1070398 h 1480753"/>
              <a:gd name="connsiteX4" fmla="*/ 74079 w 255314"/>
              <a:gd name="connsiteY4" fmla="*/ 1291864 h 1480753"/>
              <a:gd name="connsiteX5" fmla="*/ 255314 w 255314"/>
              <a:gd name="connsiteY5" fmla="*/ 1480753 h 1480753"/>
              <a:gd name="connsiteX0" fmla="*/ 78177 w 254905"/>
              <a:gd name="connsiteY0" fmla="*/ 0 h 1480753"/>
              <a:gd name="connsiteX1" fmla="*/ 149870 w 254905"/>
              <a:gd name="connsiteY1" fmla="*/ 641773 h 1480753"/>
              <a:gd name="connsiteX2" fmla="*/ 52419 w 254905"/>
              <a:gd name="connsiteY2" fmla="*/ 793160 h 1480753"/>
              <a:gd name="connsiteX3" fmla="*/ 38745 w 254905"/>
              <a:gd name="connsiteY3" fmla="*/ 819573 h 1480753"/>
              <a:gd name="connsiteX4" fmla="*/ 645 w 254905"/>
              <a:gd name="connsiteY4" fmla="*/ 1070398 h 1480753"/>
              <a:gd name="connsiteX5" fmla="*/ 73670 w 254905"/>
              <a:gd name="connsiteY5" fmla="*/ 1291864 h 1480753"/>
              <a:gd name="connsiteX6" fmla="*/ 254905 w 254905"/>
              <a:gd name="connsiteY6" fmla="*/ 1480753 h 1480753"/>
              <a:gd name="connsiteX0" fmla="*/ 78586 w 255314"/>
              <a:gd name="connsiteY0" fmla="*/ 0 h 1480753"/>
              <a:gd name="connsiteX1" fmla="*/ 150279 w 255314"/>
              <a:gd name="connsiteY1" fmla="*/ 641773 h 1480753"/>
              <a:gd name="connsiteX2" fmla="*/ 39154 w 255314"/>
              <a:gd name="connsiteY2" fmla="*/ 819573 h 1480753"/>
              <a:gd name="connsiteX3" fmla="*/ 1054 w 255314"/>
              <a:gd name="connsiteY3" fmla="*/ 1070398 h 1480753"/>
              <a:gd name="connsiteX4" fmla="*/ 74079 w 255314"/>
              <a:gd name="connsiteY4" fmla="*/ 1291864 h 1480753"/>
              <a:gd name="connsiteX5" fmla="*/ 255314 w 255314"/>
              <a:gd name="connsiteY5" fmla="*/ 1480753 h 1480753"/>
              <a:gd name="connsiteX0" fmla="*/ 78253 w 254981"/>
              <a:gd name="connsiteY0" fmla="*/ 0 h 1480753"/>
              <a:gd name="connsiteX1" fmla="*/ 38821 w 254981"/>
              <a:gd name="connsiteY1" fmla="*/ 819573 h 1480753"/>
              <a:gd name="connsiteX2" fmla="*/ 721 w 254981"/>
              <a:gd name="connsiteY2" fmla="*/ 1070398 h 1480753"/>
              <a:gd name="connsiteX3" fmla="*/ 73746 w 254981"/>
              <a:gd name="connsiteY3" fmla="*/ 1291864 h 1480753"/>
              <a:gd name="connsiteX4" fmla="*/ 254981 w 254981"/>
              <a:gd name="connsiteY4" fmla="*/ 1480753 h 1480753"/>
              <a:gd name="connsiteX0" fmla="*/ 77532 w 254260"/>
              <a:gd name="connsiteY0" fmla="*/ 0 h 1480753"/>
              <a:gd name="connsiteX1" fmla="*/ 0 w 254260"/>
              <a:gd name="connsiteY1" fmla="*/ 1070398 h 1480753"/>
              <a:gd name="connsiteX2" fmla="*/ 73025 w 254260"/>
              <a:gd name="connsiteY2" fmla="*/ 1291864 h 1480753"/>
              <a:gd name="connsiteX3" fmla="*/ 254260 w 254260"/>
              <a:gd name="connsiteY3" fmla="*/ 1480753 h 1480753"/>
              <a:gd name="connsiteX0" fmla="*/ 3870 w 299464"/>
              <a:gd name="connsiteY0" fmla="*/ 0 h 1304929"/>
              <a:gd name="connsiteX1" fmla="*/ 45204 w 299464"/>
              <a:gd name="connsiteY1" fmla="*/ 894574 h 1304929"/>
              <a:gd name="connsiteX2" fmla="*/ 118229 w 299464"/>
              <a:gd name="connsiteY2" fmla="*/ 1116040 h 1304929"/>
              <a:gd name="connsiteX3" fmla="*/ 299464 w 299464"/>
              <a:gd name="connsiteY3" fmla="*/ 1304929 h 1304929"/>
              <a:gd name="connsiteX0" fmla="*/ 7506 w 303100"/>
              <a:gd name="connsiteY0" fmla="*/ 0 h 1304929"/>
              <a:gd name="connsiteX1" fmla="*/ 48840 w 303100"/>
              <a:gd name="connsiteY1" fmla="*/ 894574 h 1304929"/>
              <a:gd name="connsiteX2" fmla="*/ 303100 w 303100"/>
              <a:gd name="connsiteY2" fmla="*/ 1304929 h 1304929"/>
              <a:gd name="connsiteX0" fmla="*/ 2436 w 298030"/>
              <a:gd name="connsiteY0" fmla="*/ 0 h 1304929"/>
              <a:gd name="connsiteX1" fmla="*/ 103203 w 298030"/>
              <a:gd name="connsiteY1" fmla="*/ 974494 h 1304929"/>
              <a:gd name="connsiteX2" fmla="*/ 298030 w 298030"/>
              <a:gd name="connsiteY2" fmla="*/ 1304929 h 1304929"/>
              <a:gd name="connsiteX0" fmla="*/ 0 w 295594"/>
              <a:gd name="connsiteY0" fmla="*/ 0 h 1304929"/>
              <a:gd name="connsiteX1" fmla="*/ 100767 w 295594"/>
              <a:gd name="connsiteY1" fmla="*/ 974494 h 1304929"/>
              <a:gd name="connsiteX2" fmla="*/ 295594 w 295594"/>
              <a:gd name="connsiteY2" fmla="*/ 1304929 h 1304929"/>
              <a:gd name="connsiteX0" fmla="*/ 0 w 346112"/>
              <a:gd name="connsiteY0" fmla="*/ 0 h 1384849"/>
              <a:gd name="connsiteX1" fmla="*/ 151285 w 346112"/>
              <a:gd name="connsiteY1" fmla="*/ 1054414 h 1384849"/>
              <a:gd name="connsiteX2" fmla="*/ 346112 w 346112"/>
              <a:gd name="connsiteY2" fmla="*/ 1384849 h 1384849"/>
              <a:gd name="connsiteX0" fmla="*/ 0 w 346112"/>
              <a:gd name="connsiteY0" fmla="*/ 0 h 1384849"/>
              <a:gd name="connsiteX1" fmla="*/ 121568 w 346112"/>
              <a:gd name="connsiteY1" fmla="*/ 942525 h 1384849"/>
              <a:gd name="connsiteX2" fmla="*/ 346112 w 346112"/>
              <a:gd name="connsiteY2" fmla="*/ 1384849 h 1384849"/>
              <a:gd name="connsiteX0" fmla="*/ 0 w 346112"/>
              <a:gd name="connsiteY0" fmla="*/ 0 h 1384849"/>
              <a:gd name="connsiteX1" fmla="*/ 121568 w 346112"/>
              <a:gd name="connsiteY1" fmla="*/ 942525 h 1384849"/>
              <a:gd name="connsiteX2" fmla="*/ 346112 w 346112"/>
              <a:gd name="connsiteY2" fmla="*/ 1384849 h 1384849"/>
              <a:gd name="connsiteX0" fmla="*/ 907 w 347019"/>
              <a:gd name="connsiteY0" fmla="*/ 0 h 1384849"/>
              <a:gd name="connsiteX1" fmla="*/ 13615 w 347019"/>
              <a:gd name="connsiteY1" fmla="*/ 329623 h 1384849"/>
              <a:gd name="connsiteX2" fmla="*/ 122475 w 347019"/>
              <a:gd name="connsiteY2" fmla="*/ 942525 h 1384849"/>
              <a:gd name="connsiteX3" fmla="*/ 347019 w 347019"/>
              <a:gd name="connsiteY3" fmla="*/ 1384849 h 1384849"/>
              <a:gd name="connsiteX0" fmla="*/ 0 w 333404"/>
              <a:gd name="connsiteY0" fmla="*/ 0 h 1055226"/>
              <a:gd name="connsiteX1" fmla="*/ 108860 w 333404"/>
              <a:gd name="connsiteY1" fmla="*/ 612902 h 1055226"/>
              <a:gd name="connsiteX2" fmla="*/ 333404 w 333404"/>
              <a:gd name="connsiteY2" fmla="*/ 1055226 h 1055226"/>
              <a:gd name="connsiteX0" fmla="*/ 0 w 333404"/>
              <a:gd name="connsiteY0" fmla="*/ 0 h 1055226"/>
              <a:gd name="connsiteX1" fmla="*/ 150463 w 333404"/>
              <a:gd name="connsiteY1" fmla="*/ 660854 h 1055226"/>
              <a:gd name="connsiteX2" fmla="*/ 333404 w 333404"/>
              <a:gd name="connsiteY2" fmla="*/ 1055226 h 1055226"/>
              <a:gd name="connsiteX0" fmla="*/ 0 w 333404"/>
              <a:gd name="connsiteY0" fmla="*/ 0 h 1055226"/>
              <a:gd name="connsiteX1" fmla="*/ 176676 w 333404"/>
              <a:gd name="connsiteY1" fmla="*/ 771095 h 1055226"/>
              <a:gd name="connsiteX2" fmla="*/ 333404 w 333404"/>
              <a:gd name="connsiteY2" fmla="*/ 1055226 h 1055226"/>
              <a:gd name="connsiteX0" fmla="*/ 0 w 340553"/>
              <a:gd name="connsiteY0" fmla="*/ 0 h 992230"/>
              <a:gd name="connsiteX1" fmla="*/ 176676 w 340553"/>
              <a:gd name="connsiteY1" fmla="*/ 771095 h 992230"/>
              <a:gd name="connsiteX2" fmla="*/ 340553 w 340553"/>
              <a:gd name="connsiteY2" fmla="*/ 992230 h 992230"/>
              <a:gd name="connsiteX0" fmla="*/ 0 w 340553"/>
              <a:gd name="connsiteY0" fmla="*/ 0 h 992230"/>
              <a:gd name="connsiteX1" fmla="*/ 176676 w 340553"/>
              <a:gd name="connsiteY1" fmla="*/ 771095 h 992230"/>
              <a:gd name="connsiteX2" fmla="*/ 340553 w 340553"/>
              <a:gd name="connsiteY2" fmla="*/ 992230 h 992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0553" h="992230">
                <a:moveTo>
                  <a:pt x="0" y="0"/>
                </a:moveTo>
                <a:cubicBezTo>
                  <a:pt x="20261" y="157088"/>
                  <a:pt x="119917" y="605723"/>
                  <a:pt x="176676" y="771095"/>
                </a:cubicBezTo>
                <a:cubicBezTo>
                  <a:pt x="233435" y="936467"/>
                  <a:pt x="268518" y="985483"/>
                  <a:pt x="340553" y="992230"/>
                </a:cubicBezTo>
              </a:path>
            </a:pathLst>
          </a:custGeom>
          <a:ln>
            <a:solidFill>
              <a:srgbClr val="F7900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2" name="Straight Arrow Connector 61"/>
          <p:cNvCxnSpPr/>
          <p:nvPr/>
        </p:nvCxnSpPr>
        <p:spPr>
          <a:xfrm>
            <a:off x="7509216" y="4402568"/>
            <a:ext cx="80480" cy="74967"/>
          </a:xfrm>
          <a:prstGeom prst="straightConnector1">
            <a:avLst/>
          </a:prstGeom>
          <a:ln>
            <a:solidFill>
              <a:srgbClr val="ED7D3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06217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noProof="0" dirty="0" smtClean="0">
                <a:latin typeface="MaxOT"/>
                <a:cs typeface="MaxOT"/>
              </a:rPr>
              <a:t>Session </a:t>
            </a:r>
            <a:r>
              <a:rPr lang="en-GB" dirty="0" smtClean="0">
                <a:latin typeface="MaxOT"/>
                <a:cs typeface="MaxOT"/>
              </a:rPr>
              <a:t>102 </a:t>
            </a:r>
            <a:endParaRPr lang="en-GB" noProof="0" dirty="0">
              <a:latin typeface="MaxOT"/>
              <a:cs typeface="MaxOT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en-GB" sz="2000" b="1" dirty="0">
                <a:solidFill>
                  <a:srgbClr val="FFFFFF"/>
                </a:solidFill>
              </a:rPr>
              <a:t>TOPICS COVERED</a:t>
            </a:r>
          </a:p>
          <a:p>
            <a:pPr lvl="0"/>
            <a:r>
              <a:rPr lang="en-GB" noProof="0" dirty="0" smtClean="0"/>
              <a:t>Creating a new questionnaire</a:t>
            </a:r>
          </a:p>
          <a:p>
            <a:pPr lvl="0"/>
            <a:r>
              <a:rPr lang="en-GB" noProof="0" dirty="0" smtClean="0"/>
              <a:t>Creating single-coded questions</a:t>
            </a:r>
          </a:p>
          <a:p>
            <a:pPr lvl="0"/>
            <a:r>
              <a:rPr lang="en-GB" noProof="0" dirty="0" smtClean="0"/>
              <a:t>Creating multi-coded questions</a:t>
            </a:r>
          </a:p>
          <a:p>
            <a:pPr lvl="0"/>
            <a:r>
              <a:rPr lang="en-GB" noProof="0" dirty="0" smtClean="0"/>
              <a:t>Adding or removing “Don’t know” responses</a:t>
            </a:r>
          </a:p>
          <a:p>
            <a:pPr lvl="0"/>
            <a:r>
              <a:rPr lang="en-GB" noProof="0" dirty="0" smtClean="0"/>
              <a:t>Saving your work</a:t>
            </a:r>
            <a:endParaRPr lang="en-GB" noProof="0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Creating </a:t>
            </a:r>
            <a:r>
              <a:rPr lang="en-GB" dirty="0"/>
              <a:t>a basic questionnaire </a:t>
            </a:r>
          </a:p>
        </p:txBody>
      </p:sp>
    </p:spTree>
    <p:extLst>
      <p:ext uri="{BB962C8B-B14F-4D97-AF65-F5344CB8AC3E}">
        <p14:creationId xmlns:p14="http://schemas.microsoft.com/office/powerpoint/2010/main" val="24009380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>
                <a:latin typeface="+mn-lt"/>
                <a:cs typeface="Arial"/>
              </a:rPr>
              <a:t>Session 103</a:t>
            </a:r>
            <a:endParaRPr lang="en-GB" noProof="0" dirty="0">
              <a:latin typeface="+mn-lt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>
              <a:lnSpc>
                <a:spcPct val="120000"/>
              </a:lnSpc>
              <a:buNone/>
            </a:pPr>
            <a:r>
              <a:rPr lang="en-GB" b="1" dirty="0">
                <a:solidFill>
                  <a:srgbClr val="FFFFFF"/>
                </a:solidFill>
              </a:rPr>
              <a:t>TOPICS COVERED</a:t>
            </a:r>
          </a:p>
          <a:p>
            <a:pPr lvl="0">
              <a:lnSpc>
                <a:spcPct val="120000"/>
              </a:lnSpc>
            </a:pPr>
            <a:r>
              <a:rPr lang="en-GB" noProof="0" dirty="0" smtClean="0"/>
              <a:t>Setting up a questionnaire from Word</a:t>
            </a:r>
          </a:p>
          <a:p>
            <a:pPr lvl="0">
              <a:lnSpc>
                <a:spcPct val="120000"/>
              </a:lnSpc>
            </a:pPr>
            <a:r>
              <a:rPr lang="en-GB" noProof="0" dirty="0" smtClean="0"/>
              <a:t>Copying questions and response lists between surveys</a:t>
            </a:r>
          </a:p>
          <a:p>
            <a:pPr lvl="0">
              <a:lnSpc>
                <a:spcPct val="120000"/>
              </a:lnSpc>
            </a:pPr>
            <a:r>
              <a:rPr lang="en-GB" noProof="0" dirty="0" smtClean="0"/>
              <a:t>Limiting the number of responses to a multi-code question</a:t>
            </a:r>
          </a:p>
          <a:p>
            <a:pPr lvl="0">
              <a:lnSpc>
                <a:spcPct val="120000"/>
              </a:lnSpc>
            </a:pPr>
            <a:r>
              <a:rPr lang="en-GB" noProof="0" dirty="0" smtClean="0"/>
              <a:t>“Other (specify)” answers</a:t>
            </a:r>
          </a:p>
          <a:p>
            <a:pPr lvl="0">
              <a:lnSpc>
                <a:spcPct val="120000"/>
              </a:lnSpc>
            </a:pPr>
            <a:r>
              <a:rPr lang="en-GB" noProof="0" dirty="0" smtClean="0"/>
              <a:t>Other question types</a:t>
            </a:r>
          </a:p>
          <a:p>
            <a:pPr lvl="0">
              <a:lnSpc>
                <a:spcPct val="120000"/>
              </a:lnSpc>
            </a:pPr>
            <a:r>
              <a:rPr lang="en-GB" noProof="0" dirty="0" smtClean="0"/>
              <a:t>Creating chapters</a:t>
            </a:r>
          </a:p>
          <a:p>
            <a:pPr lvl="0">
              <a:lnSpc>
                <a:spcPct val="120000"/>
              </a:lnSpc>
            </a:pPr>
            <a:r>
              <a:rPr lang="en-GB" noProof="0" dirty="0" smtClean="0"/>
              <a:t>Moving content</a:t>
            </a:r>
            <a:endParaRPr lang="en-GB" noProof="0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Further question types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6239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Session </a:t>
            </a:r>
            <a:r>
              <a:rPr lang="en-GB" dirty="0" smtClean="0"/>
              <a:t>104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en-GB" sz="2000" b="1" noProof="0" dirty="0" smtClean="0">
                <a:solidFill>
                  <a:srgbClr val="FFFFFF"/>
                </a:solidFill>
              </a:rPr>
              <a:t>TOPICS COVERED</a:t>
            </a:r>
          </a:p>
          <a:p>
            <a:pPr lvl="0"/>
            <a:r>
              <a:rPr lang="en-GB" noProof="0" dirty="0" smtClean="0"/>
              <a:t>Rotating and randomising response lists</a:t>
            </a:r>
          </a:p>
          <a:p>
            <a:pPr lvl="0"/>
            <a:r>
              <a:rPr lang="en-GB" noProof="0" dirty="0" smtClean="0"/>
              <a:t>Sharing response lists and masking</a:t>
            </a:r>
          </a:p>
          <a:p>
            <a:pPr lvl="0"/>
            <a:r>
              <a:rPr lang="en-GB" noProof="0" dirty="0" smtClean="0"/>
              <a:t>Randomisation of a block of questions</a:t>
            </a:r>
          </a:p>
          <a:p>
            <a:pPr lvl="0"/>
            <a:r>
              <a:rPr lang="en-GB" noProof="0" dirty="0" smtClean="0"/>
              <a:t>Text substitution</a:t>
            </a:r>
          </a:p>
          <a:p>
            <a:pPr lvl="0"/>
            <a:r>
              <a:rPr lang="en-GB" noProof="0" dirty="0" smtClean="0"/>
              <a:t>Loops</a:t>
            </a:r>
            <a:endParaRPr lang="en-GB" noProof="0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Refining the questionnaire</a:t>
            </a:r>
          </a:p>
        </p:txBody>
      </p:sp>
    </p:spTree>
    <p:extLst>
      <p:ext uri="{BB962C8B-B14F-4D97-AF65-F5344CB8AC3E}">
        <p14:creationId xmlns:p14="http://schemas.microsoft.com/office/powerpoint/2010/main" val="2169387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Askia Theme">
  <a:themeElements>
    <a:clrScheme name="Custom 1">
      <a:dk1>
        <a:srgbClr val="283B49"/>
      </a:dk1>
      <a:lt1>
        <a:srgbClr val="FFFFFF"/>
      </a:lt1>
      <a:dk2>
        <a:srgbClr val="283B49"/>
      </a:dk2>
      <a:lt2>
        <a:srgbClr val="FFFFFF"/>
      </a:lt2>
      <a:accent1>
        <a:srgbClr val="DF4335"/>
      </a:accent1>
      <a:accent2>
        <a:srgbClr val="F7941E"/>
      </a:accent2>
      <a:accent3>
        <a:srgbClr val="283B49"/>
      </a:accent3>
      <a:accent4>
        <a:srgbClr val="FFC000"/>
      </a:accent4>
      <a:accent5>
        <a:srgbClr val="00B9F2"/>
      </a:accent5>
      <a:accent6>
        <a:srgbClr val="8DC63F"/>
      </a:accent6>
      <a:hlink>
        <a:srgbClr val="DF4335"/>
      </a:hlink>
      <a:folHlink>
        <a:srgbClr val="DF4335"/>
      </a:folHlink>
    </a:clrScheme>
    <a:fontScheme name="Askia">
      <a:majorFont>
        <a:latin typeface="MaxOT-Bold"/>
        <a:ea typeface=""/>
        <a:cs typeface=""/>
      </a:majorFont>
      <a:minorFont>
        <a:latin typeface="MaxO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Presentation1" id="{4EBB10E6-3085-41AF-B336-C22EF3B11EF0}" vid="{03A34EE4-107B-4BA1-9FC8-C7351B7899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Askia.potx</Template>
  <TotalTime>10348</TotalTime>
  <Words>1479</Words>
  <Application>Microsoft Macintosh PowerPoint</Application>
  <PresentationFormat>On-screen Show (4:3)</PresentationFormat>
  <Paragraphs>411</Paragraphs>
  <Slides>22</Slides>
  <Notes>13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4" baseType="lpstr">
      <vt:lpstr>Askia Theme</vt:lpstr>
      <vt:lpstr>Document</vt:lpstr>
      <vt:lpstr>Askia Design</vt:lpstr>
      <vt:lpstr>Agenda</vt:lpstr>
      <vt:lpstr>Agenda</vt:lpstr>
      <vt:lpstr>Our learning cycle for each session</vt:lpstr>
      <vt:lpstr>Session 101</vt:lpstr>
      <vt:lpstr>Modules of the askia suite</vt:lpstr>
      <vt:lpstr>Session 102 </vt:lpstr>
      <vt:lpstr>Session 103</vt:lpstr>
      <vt:lpstr>Session 104</vt:lpstr>
      <vt:lpstr>Masking</vt:lpstr>
      <vt:lpstr>Masking</vt:lpstr>
      <vt:lpstr>Masking</vt:lpstr>
      <vt:lpstr>Masking</vt:lpstr>
      <vt:lpstr>Rotation</vt:lpstr>
      <vt:lpstr>Randomisation</vt:lpstr>
      <vt:lpstr>Session 105</vt:lpstr>
      <vt:lpstr>Routing concepts</vt:lpstr>
      <vt:lpstr>Close the interview at Q1</vt:lpstr>
      <vt:lpstr>Skipping Q6</vt:lpstr>
      <vt:lpstr>Session 106</vt:lpstr>
      <vt:lpstr>Session 107</vt:lpstr>
      <vt:lpstr>Session 108</vt:lpstr>
    </vt:vector>
  </TitlesOfParts>
  <Company>meaning ltd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Askia Analysis</dc:title>
  <dc:creator>Tim Macer</dc:creator>
  <cp:lastModifiedBy>Tim Macer</cp:lastModifiedBy>
  <cp:revision>88</cp:revision>
  <dcterms:created xsi:type="dcterms:W3CDTF">2012-03-07T17:25:38Z</dcterms:created>
  <dcterms:modified xsi:type="dcterms:W3CDTF">2017-01-12T19:52:26Z</dcterms:modified>
</cp:coreProperties>
</file>