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1"/>
  </p:sldMasterIdLst>
  <p:notesMasterIdLst>
    <p:notesMasterId r:id="rId19"/>
  </p:notesMasterIdLst>
  <p:sldIdLst>
    <p:sldId id="258" r:id="rId2"/>
    <p:sldId id="259" r:id="rId3"/>
    <p:sldId id="275" r:id="rId4"/>
    <p:sldId id="276" r:id="rId5"/>
    <p:sldId id="277" r:id="rId6"/>
    <p:sldId id="264" r:id="rId7"/>
    <p:sldId id="278" r:id="rId8"/>
    <p:sldId id="279" r:id="rId9"/>
    <p:sldId id="260" r:id="rId10"/>
    <p:sldId id="272" r:id="rId11"/>
    <p:sldId id="273" r:id="rId12"/>
    <p:sldId id="280" r:id="rId13"/>
    <p:sldId id="281" r:id="rId14"/>
    <p:sldId id="270" r:id="rId15"/>
    <p:sldId id="271" r:id="rId16"/>
    <p:sldId id="282" r:id="rId17"/>
    <p:sldId id="28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49" autoAdjust="0"/>
    <p:restoredTop sz="94660"/>
  </p:normalViewPr>
  <p:slideViewPr>
    <p:cSldViewPr snapToGrid="0" snapToObjects="1">
      <p:cViewPr varScale="1">
        <p:scale>
          <a:sx n="127" d="100"/>
          <a:sy n="127" d="100"/>
        </p:scale>
        <p:origin x="-104" y="-10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119FE2-4826-A540-866C-AEE5468B3138}" type="datetimeFigureOut">
              <a:rPr lang="en-US" smtClean="0"/>
              <a:t>11/01/17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A783DC-F1EF-A54F-A870-0A6E7756C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739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Next</a:t>
            </a:r>
            <a:r>
              <a:rPr lang="en-US" b="1" baseline="0" dirty="0" smtClean="0"/>
              <a:t> slide</a:t>
            </a:r>
            <a:r>
              <a:rPr lang="en-US" baseline="0" dirty="0" smtClean="0"/>
              <a:t>: the course agenda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Tutor: </a:t>
            </a:r>
            <a:r>
              <a:rPr lang="en-US" b="1" dirty="0" smtClean="0"/>
              <a:t>this is the first of two slides on levels</a:t>
            </a:r>
            <a:r>
              <a:rPr lang="en-US" dirty="0" smtClean="0"/>
              <a:t>. </a:t>
            </a:r>
          </a:p>
          <a:p>
            <a:r>
              <a:rPr lang="en-US" baseline="0" dirty="0" smtClean="0"/>
              <a:t>	</a:t>
            </a:r>
            <a:r>
              <a:rPr lang="en-US" dirty="0" smtClean="0"/>
              <a:t>There are 4 builds on this slide to reveal the whole levels structure –</a:t>
            </a:r>
            <a:r>
              <a:rPr lang="en-US" baseline="0" dirty="0" smtClean="0"/>
              <a:t> country 1/2/n, trip 2, respondent 2 then finally respondent </a:t>
            </a:r>
            <a:r>
              <a:rPr lang="en-US" baseline="0" dirty="0" err="1" smtClean="0"/>
              <a:t>n</a:t>
            </a:r>
            <a:r>
              <a:rPr lang="en-US" dirty="0" smtClean="0"/>
              <a:t> </a:t>
            </a:r>
          </a:p>
          <a:p>
            <a:r>
              <a:rPr lang="en-US" dirty="0" smtClean="0"/>
              <a:t>	Click then</a:t>
            </a:r>
            <a:r>
              <a:rPr lang="en-US" baseline="0" dirty="0" smtClean="0"/>
              <a:t> wait 4 times while explaining levels. </a:t>
            </a:r>
          </a:p>
          <a:p>
            <a:r>
              <a:rPr lang="en-US" b="1" dirty="0" smtClean="0"/>
              <a:t>Next </a:t>
            </a:r>
            <a:r>
              <a:rPr lang="en-US" dirty="0" smtClean="0"/>
              <a:t>is a slide</a:t>
            </a:r>
            <a:r>
              <a:rPr lang="en-US" baseline="0" dirty="0" smtClean="0"/>
              <a:t> explaining the effect on bases.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Tutor: this is the second of two slides on levels</a:t>
            </a:r>
          </a:p>
          <a:p>
            <a:r>
              <a:rPr lang="en-US" b="1" dirty="0" smtClean="0"/>
              <a:t>Next</a:t>
            </a:r>
            <a:r>
              <a:rPr lang="en-US" dirty="0" smtClean="0"/>
              <a:t>: return to the </a:t>
            </a:r>
            <a:r>
              <a:rPr lang="en-US" dirty="0" err="1" smtClean="0"/>
              <a:t>Askia</a:t>
            </a:r>
            <a:r>
              <a:rPr lang="en-US" baseline="0" dirty="0" smtClean="0"/>
              <a:t> live demo.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Next</a:t>
            </a:r>
            <a:r>
              <a:rPr lang="en-US" b="1" baseline="0" dirty="0" smtClean="0"/>
              <a:t> slide</a:t>
            </a:r>
            <a:r>
              <a:rPr lang="en-US" baseline="0" dirty="0" smtClean="0"/>
              <a:t>: learning cycle for each session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When you are ready to start session 201, show the next slide.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Tutor: there are two slides to show in this session.</a:t>
            </a:r>
          </a:p>
          <a:p>
            <a:r>
              <a:rPr lang="en-US" b="1" dirty="0" smtClean="0"/>
              <a:t>Next</a:t>
            </a:r>
            <a:r>
              <a:rPr lang="en-US" dirty="0" smtClean="0"/>
              <a:t>: show the next slide “Modules of the </a:t>
            </a:r>
            <a:r>
              <a:rPr lang="en-US" dirty="0" err="1" smtClean="0"/>
              <a:t>Askia</a:t>
            </a:r>
            <a:r>
              <a:rPr lang="en-US" dirty="0" smtClean="0"/>
              <a:t> suite”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Tutor: this is the last slide in this</a:t>
            </a:r>
            <a:r>
              <a:rPr lang="en-US" baseline="0" dirty="0" smtClean="0"/>
              <a:t> session. </a:t>
            </a:r>
          </a:p>
          <a:p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to show here</a:t>
            </a:r>
            <a:r>
              <a:rPr lang="en-US" baseline="0" dirty="0" smtClean="0"/>
              <a:t>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back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i="1" baseline="0" dirty="0" smtClean="0"/>
          </a:p>
          <a:p>
            <a:r>
              <a:rPr lang="en-US" i="1" baseline="0" dirty="0" smtClean="0"/>
              <a:t>(There are two more slides to show in this session when discussing weighting)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7156" y="522289"/>
            <a:ext cx="6858000" cy="1677987"/>
          </a:xfrm>
        </p:spPr>
        <p:txBody>
          <a:bodyPr anchor="b">
            <a:normAutofit/>
          </a:bodyPr>
          <a:lstStyle>
            <a:lvl1pPr algn="l">
              <a:defRPr sz="3000" b="1" i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presentation title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7156" y="2336803"/>
            <a:ext cx="2057400" cy="365125"/>
          </a:xfrm>
        </p:spPr>
        <p:txBody>
          <a:bodyPr/>
          <a:lstStyle>
            <a:lvl1pPr>
              <a:defRPr sz="2000">
                <a:solidFill>
                  <a:srgbClr val="283B49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11/01/17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881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Dark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3A2-442C-6848-95DE-597FEF51A121}" type="datetimeFigureOut">
              <a:rPr lang="en-US" smtClean="0"/>
              <a:pPr/>
              <a:t>11/01/17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40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2882" y="285751"/>
            <a:ext cx="4993481" cy="6353175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Click here to </a:t>
            </a:r>
            <a:r>
              <a:rPr lang="fr-FR" dirty="0" err="1"/>
              <a:t>add</a:t>
            </a:r>
            <a:r>
              <a:rPr lang="fr-FR" dirty="0"/>
              <a:t> 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3085713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4830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04080"/>
            <a:ext cx="70866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3A2-442C-6848-95DE-597FEF51A121}" type="datetimeFigureOut">
              <a:rPr lang="en-US" smtClean="0"/>
              <a:pPr/>
              <a:t>11/01/17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93801" cy="365125"/>
          </a:xfrm>
          <a:prstGeom prst="rect">
            <a:avLst/>
          </a:prstGeom>
        </p:spPr>
        <p:txBody>
          <a:bodyPr/>
          <a:lstStyle/>
          <a:p>
            <a:fld id="{1C5EB3B8-D0EC-774E-B8DE-18D71CFABA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84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3A2-442C-6848-95DE-597FEF51A121}" type="datetimeFigureOut">
              <a:rPr lang="en-US" smtClean="0"/>
              <a:pPr/>
              <a:t>11/01/17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93801" cy="365125"/>
          </a:xfrm>
          <a:prstGeom prst="rect">
            <a:avLst/>
          </a:prstGeom>
        </p:spPr>
        <p:txBody>
          <a:bodyPr/>
          <a:lstStyle/>
          <a:p>
            <a:fld id="{1C5EB3B8-D0EC-774E-B8DE-18D71CFABA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47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3A2-442C-6848-95DE-597FEF51A121}" type="datetimeFigureOut">
              <a:rPr lang="en-US" smtClean="0"/>
              <a:pPr/>
              <a:t>11/01/17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93801" cy="365125"/>
          </a:xfrm>
          <a:prstGeom prst="rect">
            <a:avLst/>
          </a:prstGeom>
        </p:spPr>
        <p:txBody>
          <a:bodyPr/>
          <a:lstStyle/>
          <a:p>
            <a:fld id="{1C5EB3B8-D0EC-774E-B8DE-18D71CFABA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41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22" y="1600200"/>
            <a:ext cx="378147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6988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3A2-442C-6848-95DE-597FEF51A121}" type="datetimeFigureOut">
              <a:rPr lang="en-US" smtClean="0"/>
              <a:pPr/>
              <a:t>11/01/17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93801" cy="365125"/>
          </a:xfrm>
          <a:prstGeom prst="rect">
            <a:avLst/>
          </a:prstGeom>
        </p:spPr>
        <p:txBody>
          <a:bodyPr/>
          <a:lstStyle/>
          <a:p>
            <a:fld id="{1C5EB3B8-D0EC-774E-B8DE-18D71CFABA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69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8158" y="776292"/>
            <a:ext cx="5734049" cy="3719509"/>
          </a:xfrm>
        </p:spPr>
        <p:txBody>
          <a:bodyPr anchor="b">
            <a:normAutofit/>
          </a:bodyPr>
          <a:lstStyle>
            <a:lvl1pPr>
              <a:defRPr sz="53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857875" y="6489703"/>
            <a:ext cx="2057400" cy="365125"/>
          </a:xfrm>
        </p:spPr>
        <p:txBody>
          <a:bodyPr/>
          <a:lstStyle>
            <a:lvl1pPr algn="r">
              <a:defRPr baseline="0"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11/01/17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676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Ligh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2828925"/>
            <a:ext cx="7886700" cy="3348038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11/01/17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819275"/>
            <a:ext cx="7886700" cy="876300"/>
          </a:xfrm>
        </p:spPr>
        <p:txBody>
          <a:bodyPr/>
          <a:lstStyle>
            <a:lvl1pPr marL="0" indent="0">
              <a:buNone/>
              <a:defRPr b="1" i="0" baseline="0">
                <a:solidFill>
                  <a:srgbClr val="DF4335"/>
                </a:solidFill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051904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+ Image Ligh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1" y="2828925"/>
            <a:ext cx="3913271" cy="33480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11/01/17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819275"/>
            <a:ext cx="7886700" cy="876300"/>
          </a:xfrm>
        </p:spPr>
        <p:txBody>
          <a:bodyPr/>
          <a:lstStyle>
            <a:lvl1pPr marL="0" indent="0">
              <a:buNone/>
              <a:defRPr b="1" i="0" baseline="0">
                <a:solidFill>
                  <a:srgbClr val="DF4335"/>
                </a:solidFill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4607719" y="2832100"/>
            <a:ext cx="3907631" cy="33528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r>
              <a:rPr lang="fr-FR" dirty="0"/>
              <a:t> / </a:t>
            </a:r>
            <a:r>
              <a:rPr lang="fr-FR" dirty="0" err="1"/>
              <a:t>icon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99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+ Image (alt) Ligh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02079" y="2828925"/>
            <a:ext cx="3913271" cy="33480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11/01/17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819275"/>
            <a:ext cx="7886700" cy="876300"/>
          </a:xfrm>
        </p:spPr>
        <p:txBody>
          <a:bodyPr/>
          <a:lstStyle>
            <a:lvl1pPr marL="0" indent="0">
              <a:buNone/>
              <a:defRPr b="1" i="0" baseline="0">
                <a:solidFill>
                  <a:srgbClr val="DF4335"/>
                </a:solidFill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628651" y="2832100"/>
            <a:ext cx="3907631" cy="33528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r>
              <a:rPr lang="fr-FR" dirty="0"/>
              <a:t> / </a:t>
            </a:r>
            <a:r>
              <a:rPr lang="fr-FR" dirty="0" err="1"/>
              <a:t>icon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265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Dark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541545"/>
            <a:ext cx="7886700" cy="578892"/>
          </a:xfrm>
        </p:spPr>
        <p:txBody>
          <a:bodyPr>
            <a:normAutofit/>
          </a:bodyPr>
          <a:lstStyle>
            <a:lvl1pPr>
              <a:defRPr sz="28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2240871"/>
            <a:ext cx="7886700" cy="3936092"/>
          </a:xfr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  <a:defRPr baseline="0">
                <a:solidFill>
                  <a:schemeClr val="bg1"/>
                </a:solidFill>
                <a:latin typeface="MaxOT"/>
                <a:cs typeface="MaxOT"/>
              </a:defRPr>
            </a:lvl1pPr>
            <a:lvl2pPr>
              <a:lnSpc>
                <a:spcPct val="110000"/>
              </a:lnSpc>
              <a:defRPr baseline="0">
                <a:solidFill>
                  <a:schemeClr val="bg1"/>
                </a:solidFill>
                <a:latin typeface="MaxOT"/>
                <a:cs typeface="MaxOT"/>
              </a:defRPr>
            </a:lvl2pPr>
            <a:lvl3pPr>
              <a:lnSpc>
                <a:spcPct val="110000"/>
              </a:lnSpc>
              <a:defRPr baseline="0">
                <a:solidFill>
                  <a:schemeClr val="bg1"/>
                </a:solidFill>
                <a:latin typeface="MaxOT"/>
                <a:cs typeface="MaxOT"/>
              </a:defRPr>
            </a:lvl3pPr>
            <a:lvl4pPr>
              <a:lnSpc>
                <a:spcPct val="110000"/>
              </a:lnSpc>
              <a:defRPr baseline="0">
                <a:solidFill>
                  <a:schemeClr val="bg1"/>
                </a:solidFill>
                <a:latin typeface="MaxOT"/>
                <a:cs typeface="MaxOT"/>
              </a:defRPr>
            </a:lvl4pPr>
            <a:lvl5pPr>
              <a:lnSpc>
                <a:spcPct val="110000"/>
              </a:lnSpc>
              <a:defRPr baseline="0">
                <a:solidFill>
                  <a:schemeClr val="bg1"/>
                </a:solidFill>
                <a:latin typeface="MaxOT"/>
                <a:cs typeface="MaxOT"/>
              </a:defRPr>
            </a:lvl5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11/01/17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064414"/>
            <a:ext cx="7886700" cy="89634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3200" b="1" i="0" baseline="0">
                <a:solidFill>
                  <a:srgbClr val="DF4335"/>
                </a:solidFill>
                <a:latin typeface="MaxOT"/>
                <a:cs typeface="MaxOT"/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63076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+ Image Dark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1" y="2828925"/>
            <a:ext cx="3913271" cy="3348038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11/01/17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819275"/>
            <a:ext cx="7886700" cy="876300"/>
          </a:xfrm>
        </p:spPr>
        <p:txBody>
          <a:bodyPr/>
          <a:lstStyle>
            <a:lvl1pPr marL="0" indent="0">
              <a:buNone/>
              <a:defRPr b="1" i="0" baseline="0">
                <a:solidFill>
                  <a:srgbClr val="DF4335"/>
                </a:solidFill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625578" y="2832100"/>
            <a:ext cx="3889772" cy="33528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Drag picture to placeholder or click icon to add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0217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+ Image (alt) Dark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02079" y="2828925"/>
            <a:ext cx="3913271" cy="3348038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11/01/17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819275"/>
            <a:ext cx="7886700" cy="876300"/>
          </a:xfrm>
        </p:spPr>
        <p:txBody>
          <a:bodyPr/>
          <a:lstStyle>
            <a:lvl1pPr marL="0" indent="0">
              <a:buNone/>
              <a:defRPr b="1" i="0" baseline="0">
                <a:solidFill>
                  <a:srgbClr val="DF4335"/>
                </a:solidFill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28650" y="2832100"/>
            <a:ext cx="3889772" cy="33528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Drag picture to placeholder or click icon to add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0285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Ligh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3A2-442C-6848-95DE-597FEF51A121}" type="datetimeFigureOut">
              <a:rPr lang="en-US" smtClean="0"/>
              <a:pPr/>
              <a:t>11/01/17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905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11/01/17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80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/>
          <a:ea typeface="+mn-ea"/>
          <a:cs typeface="Arial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6.png"/><Relationship Id="rId10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62892"/>
            <a:ext cx="7772400" cy="901438"/>
          </a:xfrm>
        </p:spPr>
        <p:txBody>
          <a:bodyPr/>
          <a:lstStyle/>
          <a:p>
            <a:r>
              <a:rPr lang="en-US" sz="3600" b="1" dirty="0" err="1" smtClean="0">
                <a:solidFill>
                  <a:schemeClr val="accent5"/>
                </a:solidFill>
              </a:rPr>
              <a:t>Askia</a:t>
            </a:r>
            <a:r>
              <a:rPr lang="en-US" sz="3600" b="1" dirty="0" smtClean="0">
                <a:solidFill>
                  <a:schemeClr val="accent5"/>
                </a:solidFill>
              </a:rPr>
              <a:t> Analysis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764330"/>
            <a:ext cx="7086600" cy="20383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Introductory training Course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/>
            </a:r>
            <a:br>
              <a:rPr lang="en-US" sz="2400" dirty="0" smtClean="0">
                <a:solidFill>
                  <a:srgbClr val="000000"/>
                </a:solidFill>
              </a:rPr>
            </a:br>
            <a:r>
              <a:rPr lang="en-US" sz="2400" dirty="0" smtClean="0">
                <a:solidFill>
                  <a:srgbClr val="000000"/>
                </a:solidFill>
              </a:rPr>
              <a:t>Your tutor: name here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1030734"/>
            <a:ext cx="3288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Handwriting - Dakota"/>
                <a:cs typeface="Handwriting - Dakota"/>
              </a:rPr>
              <a:t>Welcome to your</a:t>
            </a:r>
            <a:endParaRPr lang="en-US" sz="2800" dirty="0">
              <a:solidFill>
                <a:srgbClr val="000000"/>
              </a:solidFill>
              <a:latin typeface="Handwriting - Dakota"/>
              <a:cs typeface="Handwriting - Dakota"/>
            </a:endParaRPr>
          </a:p>
        </p:txBody>
      </p:sp>
      <p:sp>
        <p:nvSpPr>
          <p:cNvPr id="12" name="Down Ribbon 11"/>
          <p:cNvSpPr/>
          <p:nvPr/>
        </p:nvSpPr>
        <p:spPr>
          <a:xfrm>
            <a:off x="1016000" y="5145580"/>
            <a:ext cx="2501900" cy="1012858"/>
          </a:xfrm>
          <a:prstGeom prst="ribbon">
            <a:avLst>
              <a:gd name="adj1" fmla="val 16667"/>
              <a:gd name="adj2" fmla="val 6827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 logo</a:t>
            </a:r>
          </a:p>
          <a:p>
            <a:pPr algn="ctr"/>
            <a:r>
              <a:rPr lang="en-US" dirty="0" smtClean="0"/>
              <a:t>goes here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405384" y="5955220"/>
            <a:ext cx="1241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MaxOT"/>
                <a:cs typeface="MaxOT"/>
              </a:rPr>
              <a:t>Askia vista</a:t>
            </a:r>
            <a:endParaRPr lang="en-US" dirty="0">
              <a:solidFill>
                <a:srgbClr val="000000"/>
              </a:solidFill>
              <a:latin typeface="MaxOT"/>
              <a:cs typeface="MaxO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05492" y="5955220"/>
            <a:ext cx="15218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MaxOT"/>
                <a:cs typeface="MaxOT"/>
              </a:rPr>
              <a:t>Askia </a:t>
            </a:r>
            <a:r>
              <a:rPr lang="en-US" sz="1600" dirty="0" err="1" smtClean="0">
                <a:solidFill>
                  <a:srgbClr val="000000"/>
                </a:solidFill>
                <a:latin typeface="MaxOT"/>
                <a:cs typeface="MaxOT"/>
              </a:rPr>
              <a:t>analyse</a:t>
            </a:r>
            <a:endParaRPr lang="en-US" sz="1600" dirty="0">
              <a:solidFill>
                <a:srgbClr val="000000"/>
              </a:solidFill>
              <a:latin typeface="MaxOT"/>
              <a:cs typeface="MaxOT"/>
            </a:endParaRPr>
          </a:p>
        </p:txBody>
      </p:sp>
      <p:pic>
        <p:nvPicPr>
          <p:cNvPr id="4" name="Picture 3" descr="analyse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659" y="4802536"/>
            <a:ext cx="1152000" cy="1152000"/>
          </a:xfrm>
          <a:prstGeom prst="rect">
            <a:avLst/>
          </a:prstGeom>
        </p:spPr>
      </p:pic>
      <p:pic>
        <p:nvPicPr>
          <p:cNvPr id="5" name="Picture 4" descr="vista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384" y="4802536"/>
            <a:ext cx="1152000" cy="1152000"/>
          </a:xfrm>
          <a:prstGeom prst="rect">
            <a:avLst/>
          </a:prstGeom>
        </p:spPr>
      </p:pic>
      <p:pic>
        <p:nvPicPr>
          <p:cNvPr id="6" name="Picture 5" descr="analysis-soluti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214" y="1474373"/>
            <a:ext cx="1619982" cy="161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876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Interlocked weight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176"/>
              </a:spcBef>
            </a:pPr>
            <a:r>
              <a:rPr lang="en-US" sz="2400" dirty="0" smtClean="0"/>
              <a:t>Weighting by </a:t>
            </a:r>
            <a:r>
              <a:rPr lang="en-US" sz="2400" b="1" dirty="0" smtClean="0"/>
              <a:t>age</a:t>
            </a:r>
            <a:r>
              <a:rPr lang="en-US" sz="2400" dirty="0" smtClean="0"/>
              <a:t> and </a:t>
            </a:r>
            <a:r>
              <a:rPr lang="en-US" sz="2400" b="1" dirty="0" smtClean="0"/>
              <a:t>gender</a:t>
            </a:r>
          </a:p>
          <a:p>
            <a:pPr>
              <a:spcBef>
                <a:spcPts val="1176"/>
              </a:spcBef>
            </a:pPr>
            <a:r>
              <a:rPr lang="en-US" sz="2400" dirty="0" smtClean="0"/>
              <a:t>Age is grouped into 3 categories: </a:t>
            </a:r>
          </a:p>
          <a:p>
            <a:pPr lvl="1">
              <a:spcBef>
                <a:spcPts val="1176"/>
              </a:spcBef>
            </a:pPr>
            <a:r>
              <a:rPr lang="en-US" sz="2000" dirty="0" smtClean="0"/>
              <a:t>up to </a:t>
            </a:r>
            <a:r>
              <a:rPr lang="en-US" sz="2000" dirty="0"/>
              <a:t>34, 35-54, 55 or </a:t>
            </a:r>
            <a:r>
              <a:rPr lang="en-US" sz="2000" dirty="0" smtClean="0"/>
              <a:t>older</a:t>
            </a:r>
          </a:p>
          <a:p>
            <a:pPr marL="514350" indent="-457200">
              <a:spcBef>
                <a:spcPts val="1176"/>
              </a:spcBef>
            </a:pPr>
            <a:endParaRPr lang="en-US" sz="2400" dirty="0" smtClean="0"/>
          </a:p>
          <a:p>
            <a:pPr marL="514350" indent="-457200">
              <a:spcBef>
                <a:spcPts val="1176"/>
              </a:spcBef>
            </a:pPr>
            <a:endParaRPr lang="en-US" sz="2400" dirty="0"/>
          </a:p>
          <a:p>
            <a:pPr marL="514350" indent="-457200">
              <a:spcBef>
                <a:spcPts val="1176"/>
              </a:spcBef>
            </a:pPr>
            <a:endParaRPr lang="en-US" sz="2400" dirty="0" smtClean="0"/>
          </a:p>
          <a:p>
            <a:pPr marL="514350" indent="-457200">
              <a:spcBef>
                <a:spcPts val="1176"/>
              </a:spcBef>
            </a:pPr>
            <a:r>
              <a:rPr lang="en-US" sz="2400" dirty="0" smtClean="0"/>
              <a:t>As we have target values for each cell in the table, this can be handled as an </a:t>
            </a:r>
            <a:r>
              <a:rPr lang="en-US" sz="2400" i="1" dirty="0" smtClean="0"/>
              <a:t>interlocked weight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514012"/>
              </p:ext>
            </p:extLst>
          </p:nvPr>
        </p:nvGraphicFramePr>
        <p:xfrm>
          <a:off x="1611582" y="3398943"/>
          <a:ext cx="5118219" cy="1483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20477"/>
                <a:gridCol w="1883179"/>
                <a:gridCol w="2014563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Targets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Female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&lt; 34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/>
                          </a:solidFill>
                        </a:rPr>
                        <a:t>18.5</a:t>
                      </a:r>
                      <a:endParaRPr lang="en-US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/>
                          </a:solidFill>
                        </a:rPr>
                        <a:t>18.7</a:t>
                      </a:r>
                      <a:endParaRPr lang="en-US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35-45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/>
                        </a:rPr>
                        <a:t>16.3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/>
                        </a:rPr>
                        <a:t>17.1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55 &gt;</a:t>
                      </a:r>
                      <a:endParaRPr lang="en-US" dirty="0"/>
                    </a:p>
                  </a:txBody>
                  <a:tcPr>
                    <a:solidFill>
                      <a:srgbClr val="FEBD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/>
                        </a:rPr>
                        <a:t>15.4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759000" y="4350495"/>
            <a:ext cx="86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Σ</a:t>
            </a:r>
            <a:r>
              <a:rPr lang="en-US" dirty="0" smtClean="0"/>
              <a:t> = 100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67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Rim weight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23" y="1799252"/>
            <a:ext cx="8059246" cy="433937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Weighting by </a:t>
            </a:r>
            <a:r>
              <a:rPr lang="en-US" sz="2400" b="1" dirty="0" smtClean="0"/>
              <a:t>age</a:t>
            </a:r>
            <a:r>
              <a:rPr lang="en-US" sz="2400" dirty="0" smtClean="0"/>
              <a:t> x </a:t>
            </a:r>
            <a:r>
              <a:rPr lang="en-US" sz="2400" b="1" dirty="0" smtClean="0"/>
              <a:t>gender </a:t>
            </a:r>
            <a:r>
              <a:rPr lang="en-US" sz="2400" i="1" dirty="0" smtClean="0"/>
              <a:t>and </a:t>
            </a:r>
            <a:r>
              <a:rPr lang="en-US" sz="2400" b="1" dirty="0" smtClean="0"/>
              <a:t>1+ child in household</a:t>
            </a:r>
          </a:p>
          <a:p>
            <a:pPr marL="514350" indent="-457200"/>
            <a:endParaRPr lang="en-US" sz="2400" dirty="0"/>
          </a:p>
          <a:p>
            <a:pPr marL="514350" indent="-457200"/>
            <a:endParaRPr lang="en-US" sz="2400" dirty="0" smtClean="0"/>
          </a:p>
          <a:p>
            <a:pPr marL="57150" indent="0">
              <a:buNone/>
            </a:pPr>
            <a:endParaRPr lang="en-US" sz="2400" dirty="0" smtClean="0"/>
          </a:p>
          <a:p>
            <a:pPr marL="57150" indent="0">
              <a:buNone/>
            </a:pPr>
            <a:endParaRPr lang="en-US" sz="2400" dirty="0" smtClean="0"/>
          </a:p>
          <a:p>
            <a:pPr marL="514350" indent="-457200"/>
            <a:r>
              <a:rPr lang="en-US" sz="2400" dirty="0" smtClean="0"/>
              <a:t>As we do not have target values for each interlocking cell, we need to use </a:t>
            </a:r>
            <a:r>
              <a:rPr lang="en-US" sz="2400" i="1" dirty="0" smtClean="0"/>
              <a:t>rim weighting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687528"/>
              </p:ext>
            </p:extLst>
          </p:nvPr>
        </p:nvGraphicFramePr>
        <p:xfrm>
          <a:off x="1196066" y="2769325"/>
          <a:ext cx="3431589" cy="1483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18288"/>
                <a:gridCol w="1262606"/>
                <a:gridCol w="1350695"/>
              </a:tblGrid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Female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&lt; 34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/>
                          </a:solidFill>
                        </a:rPr>
                        <a:t>18.5</a:t>
                      </a:r>
                      <a:endParaRPr lang="en-US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6"/>
                          </a:solidFill>
                        </a:rPr>
                        <a:t>18.7</a:t>
                      </a:r>
                      <a:endParaRPr lang="en-US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35-45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/>
                        </a:rPr>
                        <a:t>16.3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/>
                        </a:rPr>
                        <a:t>17.1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55 &gt;</a:t>
                      </a:r>
                      <a:endParaRPr lang="en-US" dirty="0"/>
                    </a:p>
                  </a:txBody>
                  <a:tcPr>
                    <a:solidFill>
                      <a:srgbClr val="FEBD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/>
                        </a:rPr>
                        <a:t>15.4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660305"/>
              </p:ext>
            </p:extLst>
          </p:nvPr>
        </p:nvGraphicFramePr>
        <p:xfrm>
          <a:off x="4910448" y="2769325"/>
          <a:ext cx="3378161" cy="101091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05548"/>
                <a:gridCol w="1242948"/>
                <a:gridCol w="1329665"/>
              </a:tblGrid>
              <a:tr h="370840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1+ child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children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Q18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</a:t>
                      </a:r>
                      <a:endParaRPr lang="en-US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62</a:t>
                      </a:r>
                      <a:endParaRPr lang="en-US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41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  <a:cs typeface="Arial"/>
              </a:rPr>
              <a:t>Session 205</a:t>
            </a:r>
            <a:endParaRPr lang="en-US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GB" b="1" dirty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US" dirty="0"/>
              <a:t>Printing individual tables and charts</a:t>
            </a:r>
            <a:endParaRPr lang="en-GB" dirty="0"/>
          </a:p>
          <a:p>
            <a:pPr lvl="0"/>
            <a:r>
              <a:rPr lang="en-US" dirty="0"/>
              <a:t>Exporting tables to Word or Excel</a:t>
            </a:r>
            <a:endParaRPr lang="en-GB" dirty="0"/>
          </a:p>
          <a:p>
            <a:pPr lvl="0"/>
            <a:r>
              <a:rPr lang="en-US" dirty="0"/>
              <a:t>Exporting part of a table</a:t>
            </a:r>
            <a:endParaRPr lang="en-GB" dirty="0"/>
          </a:p>
          <a:p>
            <a:pPr lvl="0"/>
            <a:r>
              <a:rPr lang="en-US" dirty="0"/>
              <a:t>Exporting a portfolio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Printing and sharing reports</a:t>
            </a:r>
          </a:p>
        </p:txBody>
      </p:sp>
    </p:spTree>
    <p:extLst>
      <p:ext uri="{BB962C8B-B14F-4D97-AF65-F5344CB8AC3E}">
        <p14:creationId xmlns:p14="http://schemas.microsoft.com/office/powerpoint/2010/main" val="1928269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  <a:cs typeface="Arial"/>
              </a:rPr>
              <a:t>Session 206</a:t>
            </a:r>
            <a:endParaRPr lang="en-US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GB" b="1" dirty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GB" dirty="0"/>
              <a:t>Creating calculated variables</a:t>
            </a:r>
          </a:p>
          <a:p>
            <a:pPr lvl="0"/>
            <a:r>
              <a:rPr lang="en-GB" dirty="0"/>
              <a:t>Combining variables</a:t>
            </a:r>
          </a:p>
          <a:p>
            <a:pPr lvl="0"/>
            <a:r>
              <a:rPr lang="en-GB" dirty="0"/>
              <a:t>Levels in your data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Advanced </a:t>
            </a:r>
            <a:r>
              <a:rPr lang="en-GB" dirty="0"/>
              <a:t>analysis: variables and data levels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247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0463" y="369598"/>
            <a:ext cx="4096538" cy="769938"/>
          </a:xfrm>
        </p:spPr>
        <p:txBody>
          <a:bodyPr/>
          <a:lstStyle/>
          <a:p>
            <a:r>
              <a:rPr lang="en-US" dirty="0" smtClean="0"/>
              <a:t>Levels at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0463" y="1602449"/>
            <a:ext cx="4096538" cy="453618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rial"/>
                <a:cs typeface="Arial"/>
              </a:rPr>
              <a:t>There are 1..</a:t>
            </a:r>
            <a:r>
              <a:rPr lang="en-US" sz="2000" i="1" dirty="0" smtClean="0">
                <a:latin typeface="Arial"/>
                <a:cs typeface="Arial"/>
              </a:rPr>
              <a:t>n</a:t>
            </a:r>
            <a:r>
              <a:rPr lang="en-US" sz="2000" dirty="0" smtClean="0">
                <a:latin typeface="Arial"/>
                <a:cs typeface="Arial"/>
              </a:rPr>
              <a:t> respondents</a:t>
            </a:r>
          </a:p>
          <a:p>
            <a:r>
              <a:rPr lang="en-US" sz="2000" dirty="0" smtClean="0">
                <a:latin typeface="Arial"/>
                <a:cs typeface="Arial"/>
              </a:rPr>
              <a:t>Each R. can have 1..</a:t>
            </a:r>
            <a:r>
              <a:rPr lang="en-US" sz="2000" i="1" dirty="0" smtClean="0">
                <a:latin typeface="Arial"/>
                <a:cs typeface="Arial"/>
              </a:rPr>
              <a:t>n</a:t>
            </a:r>
            <a:r>
              <a:rPr lang="en-US" sz="2000" dirty="0" smtClean="0">
                <a:latin typeface="Arial"/>
                <a:cs typeface="Arial"/>
              </a:rPr>
              <a:t> trips</a:t>
            </a:r>
          </a:p>
          <a:p>
            <a:r>
              <a:rPr lang="en-US" sz="2000" dirty="0" smtClean="0">
                <a:latin typeface="Arial"/>
                <a:cs typeface="Arial"/>
              </a:rPr>
              <a:t>Each trip can visit 1..</a:t>
            </a:r>
            <a:r>
              <a:rPr lang="en-US" sz="2000" i="1" dirty="0" smtClean="0">
                <a:latin typeface="Arial"/>
                <a:cs typeface="Arial"/>
              </a:rPr>
              <a:t>n</a:t>
            </a:r>
            <a:r>
              <a:rPr lang="en-US" sz="2000" dirty="0" smtClean="0">
                <a:latin typeface="Arial"/>
                <a:cs typeface="Arial"/>
              </a:rPr>
              <a:t> countries</a:t>
            </a:r>
          </a:p>
          <a:p>
            <a:endParaRPr lang="en-US" sz="2000" dirty="0" smtClean="0">
              <a:latin typeface="Arial"/>
              <a:cs typeface="Arial"/>
            </a:endParaRPr>
          </a:p>
          <a:p>
            <a:r>
              <a:rPr lang="en-US" sz="2000" dirty="0" smtClean="0">
                <a:latin typeface="Arial"/>
                <a:cs typeface="Arial"/>
              </a:rPr>
              <a:t>Written in </a:t>
            </a:r>
            <a:r>
              <a:rPr lang="en-US" sz="2000" dirty="0" err="1" smtClean="0">
                <a:latin typeface="Arial"/>
                <a:cs typeface="Arial"/>
              </a:rPr>
              <a:t>Askia</a:t>
            </a:r>
            <a:r>
              <a:rPr lang="en-US" sz="2000" dirty="0" smtClean="0">
                <a:latin typeface="Arial"/>
                <a:cs typeface="Arial"/>
              </a:rPr>
              <a:t> Design using </a:t>
            </a:r>
            <a:r>
              <a:rPr lang="en-US" sz="2000" b="1" dirty="0" smtClean="0">
                <a:latin typeface="Arial"/>
                <a:cs typeface="Arial"/>
              </a:rPr>
              <a:t>LOOPS</a:t>
            </a:r>
          </a:p>
          <a:p>
            <a:r>
              <a:rPr lang="en-US" sz="2000" dirty="0" err="1" smtClean="0">
                <a:latin typeface="Arial"/>
                <a:cs typeface="Arial"/>
              </a:rPr>
              <a:t>Analysed</a:t>
            </a:r>
            <a:r>
              <a:rPr lang="en-US" sz="2000" dirty="0" smtClean="0">
                <a:latin typeface="Arial"/>
                <a:cs typeface="Arial"/>
              </a:rPr>
              <a:t> in </a:t>
            </a:r>
            <a:r>
              <a:rPr lang="en-US" sz="2000" dirty="0" err="1" smtClean="0">
                <a:latin typeface="Arial"/>
                <a:cs typeface="Arial"/>
              </a:rPr>
              <a:t>Askia</a:t>
            </a:r>
            <a:r>
              <a:rPr lang="en-US" sz="2000" dirty="0" smtClean="0">
                <a:latin typeface="Arial"/>
                <a:cs typeface="Arial"/>
              </a:rPr>
              <a:t> </a:t>
            </a:r>
            <a:r>
              <a:rPr lang="en-US" sz="2000" dirty="0" err="1" smtClean="0">
                <a:latin typeface="Arial"/>
                <a:cs typeface="Arial"/>
              </a:rPr>
              <a:t>Analyse</a:t>
            </a:r>
            <a:r>
              <a:rPr lang="en-US" sz="2000" dirty="0" smtClean="0">
                <a:latin typeface="Arial"/>
                <a:cs typeface="Arial"/>
              </a:rPr>
              <a:t> using </a:t>
            </a:r>
            <a:r>
              <a:rPr lang="en-US" sz="2000" b="1" dirty="0" smtClean="0">
                <a:latin typeface="Arial"/>
                <a:cs typeface="Arial"/>
              </a:rPr>
              <a:t>LEVELS</a:t>
            </a:r>
            <a:endParaRPr lang="en-US" sz="2000" b="1" dirty="0">
              <a:latin typeface="Arial"/>
              <a:cs typeface="Arial"/>
            </a:endParaRPr>
          </a:p>
        </p:txBody>
      </p:sp>
      <p:sp>
        <p:nvSpPr>
          <p:cNvPr id="6" name="Circular Arrow 5"/>
          <p:cNvSpPr/>
          <p:nvPr/>
        </p:nvSpPr>
        <p:spPr>
          <a:xfrm>
            <a:off x="2954579" y="1425374"/>
            <a:ext cx="715634" cy="548520"/>
          </a:xfrm>
          <a:prstGeom prst="circularArrow">
            <a:avLst>
              <a:gd name="adj1" fmla="val 1794"/>
              <a:gd name="adj2" fmla="val 1142319"/>
              <a:gd name="adj3" fmla="val 2668411"/>
              <a:gd name="adj4" fmla="val 16367360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cap="all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42311" y="958888"/>
            <a:ext cx="2267777" cy="280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cap="all" dirty="0" smtClean="0">
                <a:latin typeface="Arial"/>
                <a:cs typeface="Arial"/>
              </a:rPr>
              <a:t>respondent 1</a:t>
            </a:r>
            <a:endParaRPr lang="en-US" sz="1400" cap="all" dirty="0">
              <a:latin typeface="Arial"/>
              <a:cs typeface="Arial"/>
            </a:endParaRPr>
          </a:p>
        </p:txBody>
      </p:sp>
      <p:sp>
        <p:nvSpPr>
          <p:cNvPr id="5" name="Circular Arrow 4"/>
          <p:cNvSpPr/>
          <p:nvPr/>
        </p:nvSpPr>
        <p:spPr>
          <a:xfrm>
            <a:off x="2799065" y="932972"/>
            <a:ext cx="715634" cy="548520"/>
          </a:xfrm>
          <a:prstGeom prst="circularArrow">
            <a:avLst>
              <a:gd name="adj1" fmla="val 1794"/>
              <a:gd name="adj2" fmla="val 1142319"/>
              <a:gd name="adj3" fmla="val 2668411"/>
              <a:gd name="adj4" fmla="val 1636736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cap="all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51384" y="1318320"/>
            <a:ext cx="1763777" cy="28580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cap="all" dirty="0" smtClean="0">
                <a:latin typeface="Arial"/>
                <a:cs typeface="Arial"/>
              </a:rPr>
              <a:t>trip 1</a:t>
            </a:r>
            <a:endParaRPr lang="en-US" sz="1400" cap="all" dirty="0"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75923" y="1682822"/>
            <a:ext cx="1439777" cy="28580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cap="all" dirty="0" smtClean="0">
                <a:latin typeface="Arial"/>
                <a:cs typeface="Arial"/>
              </a:rPr>
              <a:t>country 1</a:t>
            </a:r>
            <a:endParaRPr lang="en-US" sz="1400" cap="all" dirty="0"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85774" y="2047324"/>
            <a:ext cx="1439777" cy="28580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cap="all" dirty="0" smtClean="0">
                <a:latin typeface="Arial"/>
                <a:cs typeface="Arial"/>
              </a:rPr>
              <a:t>country 2</a:t>
            </a:r>
            <a:endParaRPr lang="en-US" sz="1400" cap="all" dirty="0"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82666" y="2411826"/>
            <a:ext cx="1439777" cy="2858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cap="all" dirty="0" smtClean="0">
                <a:solidFill>
                  <a:schemeClr val="accent4"/>
                </a:solidFill>
                <a:latin typeface="Arial"/>
                <a:cs typeface="Arial"/>
              </a:rPr>
              <a:t>country </a:t>
            </a:r>
            <a:r>
              <a:rPr lang="en-US" sz="1400" i="1" dirty="0" err="1" smtClean="0">
                <a:solidFill>
                  <a:schemeClr val="accent4"/>
                </a:solidFill>
                <a:latin typeface="Arial"/>
                <a:cs typeface="Arial"/>
              </a:rPr>
              <a:t>n</a:t>
            </a:r>
            <a:endParaRPr lang="en-US" sz="1400" i="1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12" name="Circular Arrow 11"/>
          <p:cNvSpPr/>
          <p:nvPr/>
        </p:nvSpPr>
        <p:spPr>
          <a:xfrm>
            <a:off x="2951471" y="2886532"/>
            <a:ext cx="715634" cy="548520"/>
          </a:xfrm>
          <a:prstGeom prst="circularArrow">
            <a:avLst>
              <a:gd name="adj1" fmla="val 1794"/>
              <a:gd name="adj2" fmla="val 1142319"/>
              <a:gd name="adj3" fmla="val 2668411"/>
              <a:gd name="adj4" fmla="val 16367360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cap="all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448276" y="2776328"/>
            <a:ext cx="1763777" cy="28580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cap="all" dirty="0" smtClean="0">
                <a:latin typeface="Arial"/>
                <a:cs typeface="Arial"/>
              </a:rPr>
              <a:t>trip 2</a:t>
            </a:r>
            <a:endParaRPr lang="en-US" sz="1400" cap="all" dirty="0">
              <a:latin typeface="Arial"/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72815" y="3140830"/>
            <a:ext cx="1439777" cy="28580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cap="all" dirty="0" smtClean="0">
                <a:latin typeface="Arial"/>
                <a:cs typeface="Arial"/>
              </a:rPr>
              <a:t>country 1</a:t>
            </a:r>
            <a:endParaRPr lang="en-US" sz="1400" cap="all" dirty="0">
              <a:latin typeface="Arial"/>
              <a:cs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79558" y="3505332"/>
            <a:ext cx="1439777" cy="2858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cap="all" dirty="0" smtClean="0">
                <a:solidFill>
                  <a:schemeClr val="accent4"/>
                </a:solidFill>
                <a:latin typeface="Arial"/>
                <a:cs typeface="Arial"/>
              </a:rPr>
              <a:t>country </a:t>
            </a:r>
            <a:r>
              <a:rPr lang="en-US" sz="1400" i="1" dirty="0" err="1" smtClean="0">
                <a:solidFill>
                  <a:schemeClr val="accent4"/>
                </a:solidFill>
                <a:latin typeface="Arial"/>
                <a:cs typeface="Arial"/>
              </a:rPr>
              <a:t>n</a:t>
            </a:r>
            <a:endParaRPr lang="en-US" sz="1400" i="1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842311" y="4044450"/>
            <a:ext cx="2795768" cy="1046130"/>
            <a:chOff x="1075573" y="4044450"/>
            <a:chExt cx="2795768" cy="1046130"/>
          </a:xfrm>
        </p:grpSpPr>
        <p:sp>
          <p:nvSpPr>
            <p:cNvPr id="17" name="Rectangle 16"/>
            <p:cNvSpPr/>
            <p:nvPr/>
          </p:nvSpPr>
          <p:spPr>
            <a:xfrm>
              <a:off x="1678430" y="4436594"/>
              <a:ext cx="1763777" cy="285807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prstDash val="dash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cap="all" dirty="0" smtClean="0">
                  <a:solidFill>
                    <a:srgbClr val="FFFFFF"/>
                  </a:solidFill>
                  <a:latin typeface="Arial"/>
                  <a:cs typeface="Arial"/>
                </a:rPr>
                <a:t>trip </a:t>
              </a:r>
              <a:r>
                <a:rPr lang="en-US" sz="1400" i="1" dirty="0" err="1" smtClean="0">
                  <a:solidFill>
                    <a:srgbClr val="FFFFFF"/>
                  </a:solidFill>
                  <a:latin typeface="Arial"/>
                  <a:cs typeface="Arial"/>
                </a:rPr>
                <a:t>n</a:t>
              </a:r>
              <a:endParaRPr lang="en-US" sz="1400" i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109712" y="4801096"/>
              <a:ext cx="1439777" cy="28580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prstDash val="dash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cap="all" dirty="0" smtClean="0">
                  <a:solidFill>
                    <a:schemeClr val="accent4"/>
                  </a:solidFill>
                  <a:latin typeface="Arial"/>
                  <a:cs typeface="Arial"/>
                </a:rPr>
                <a:t>country </a:t>
              </a:r>
              <a:r>
                <a:rPr lang="en-US" sz="1400" i="1" dirty="0" err="1" smtClean="0">
                  <a:solidFill>
                    <a:schemeClr val="accent4"/>
                  </a:solidFill>
                  <a:latin typeface="Arial"/>
                  <a:cs typeface="Arial"/>
                </a:rPr>
                <a:t>n</a:t>
              </a:r>
              <a:endParaRPr lang="en-US" sz="1400" i="1" dirty="0">
                <a:solidFill>
                  <a:schemeClr val="accent4"/>
                </a:solidFill>
                <a:latin typeface="Arial"/>
                <a:cs typeface="Arial"/>
              </a:endParaRPr>
            </a:p>
          </p:txBody>
        </p:sp>
        <p:sp>
          <p:nvSpPr>
            <p:cNvPr id="19" name="Circular Arrow 18"/>
            <p:cNvSpPr/>
            <p:nvPr/>
          </p:nvSpPr>
          <p:spPr>
            <a:xfrm>
              <a:off x="3155707" y="4542060"/>
              <a:ext cx="715634" cy="548520"/>
            </a:xfrm>
            <a:prstGeom prst="circularArrow">
              <a:avLst>
                <a:gd name="adj1" fmla="val 1794"/>
                <a:gd name="adj2" fmla="val 1142319"/>
                <a:gd name="adj3" fmla="val 2668411"/>
                <a:gd name="adj4" fmla="val 16367360"/>
                <a:gd name="adj5" fmla="val 12500"/>
              </a:avLst>
            </a:prstGeom>
            <a:solidFill>
              <a:schemeClr val="accent3"/>
            </a:solidFill>
            <a:ln w="25400" cap="flat" cmpd="sng" algn="ctr">
              <a:solidFill>
                <a:schemeClr val="accent3">
                  <a:shade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cap="all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075573" y="4077162"/>
              <a:ext cx="2267777" cy="28073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cap="all" dirty="0" smtClean="0">
                  <a:latin typeface="Arial"/>
                  <a:cs typeface="Arial"/>
                </a:rPr>
                <a:t>respondent 2</a:t>
              </a:r>
              <a:endParaRPr lang="en-US" sz="1400" cap="all" dirty="0">
                <a:latin typeface="Arial"/>
                <a:cs typeface="Arial"/>
              </a:endParaRPr>
            </a:p>
          </p:txBody>
        </p:sp>
        <p:sp>
          <p:nvSpPr>
            <p:cNvPr id="21" name="Circular Arrow 20"/>
            <p:cNvSpPr/>
            <p:nvPr/>
          </p:nvSpPr>
          <p:spPr>
            <a:xfrm>
              <a:off x="3032327" y="4044450"/>
              <a:ext cx="715634" cy="548520"/>
            </a:xfrm>
            <a:prstGeom prst="circularArrow">
              <a:avLst>
                <a:gd name="adj1" fmla="val 1794"/>
                <a:gd name="adj2" fmla="val 1142319"/>
                <a:gd name="adj3" fmla="val 2668411"/>
                <a:gd name="adj4" fmla="val 16367360"/>
                <a:gd name="adj5" fmla="val 125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cap="all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39203" y="5272364"/>
            <a:ext cx="2795768" cy="1085004"/>
            <a:chOff x="1072465" y="5272364"/>
            <a:chExt cx="2795768" cy="1085004"/>
          </a:xfrm>
        </p:grpSpPr>
        <p:sp>
          <p:nvSpPr>
            <p:cNvPr id="22" name="Rectangle 21"/>
            <p:cNvSpPr/>
            <p:nvPr/>
          </p:nvSpPr>
          <p:spPr>
            <a:xfrm>
              <a:off x="1675322" y="5667568"/>
              <a:ext cx="1763777" cy="285807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  <a:ln>
              <a:prstDash val="dash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cap="all" dirty="0" smtClean="0">
                  <a:solidFill>
                    <a:schemeClr val="bg1"/>
                  </a:solidFill>
                  <a:latin typeface="Arial"/>
                  <a:cs typeface="Arial"/>
                </a:rPr>
                <a:t>trip</a:t>
              </a:r>
              <a:endParaRPr lang="en-US" sz="1400" cap="all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072465" y="5308136"/>
              <a:ext cx="2267777" cy="28073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cap="all" dirty="0" smtClean="0">
                  <a:solidFill>
                    <a:schemeClr val="accent1"/>
                  </a:solidFill>
                  <a:latin typeface="Arial"/>
                  <a:cs typeface="Arial"/>
                </a:rPr>
                <a:t>respondent </a:t>
              </a:r>
              <a:r>
                <a:rPr lang="en-US" sz="1400" i="1" dirty="0" err="1" smtClean="0">
                  <a:solidFill>
                    <a:schemeClr val="accent1"/>
                  </a:solidFill>
                  <a:latin typeface="Arial"/>
                  <a:cs typeface="Arial"/>
                </a:rPr>
                <a:t>n</a:t>
              </a:r>
              <a:endParaRPr lang="en-US" sz="1400" i="1" dirty="0">
                <a:solidFill>
                  <a:schemeClr val="accent1"/>
                </a:solidFill>
                <a:latin typeface="Arial"/>
                <a:cs typeface="Arial"/>
              </a:endParaRPr>
            </a:p>
          </p:txBody>
        </p:sp>
        <p:sp>
          <p:nvSpPr>
            <p:cNvPr id="26" name="Circular Arrow 25"/>
            <p:cNvSpPr/>
            <p:nvPr/>
          </p:nvSpPr>
          <p:spPr>
            <a:xfrm>
              <a:off x="3029219" y="5272364"/>
              <a:ext cx="715634" cy="548520"/>
            </a:xfrm>
            <a:prstGeom prst="circularArrow">
              <a:avLst>
                <a:gd name="adj1" fmla="val 1794"/>
                <a:gd name="adj2" fmla="val 1142319"/>
                <a:gd name="adj3" fmla="val 2668411"/>
                <a:gd name="adj4" fmla="val 16367360"/>
                <a:gd name="adj5" fmla="val 12500"/>
              </a:avLst>
            </a:prstGeom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cap="all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106604" y="6067884"/>
              <a:ext cx="1439777" cy="285807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prstDash val="dash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cap="all" dirty="0" smtClean="0">
                  <a:solidFill>
                    <a:schemeClr val="accent4"/>
                  </a:solidFill>
                  <a:latin typeface="Arial"/>
                  <a:cs typeface="Arial"/>
                </a:rPr>
                <a:t>Country</a:t>
              </a:r>
              <a:endParaRPr lang="en-US" sz="1400" i="1" cap="all" dirty="0">
                <a:solidFill>
                  <a:schemeClr val="accent4"/>
                </a:solidFill>
                <a:latin typeface="Arial"/>
                <a:cs typeface="Arial"/>
              </a:endParaRPr>
            </a:p>
          </p:txBody>
        </p:sp>
        <p:sp>
          <p:nvSpPr>
            <p:cNvPr id="28" name="Circular Arrow 27"/>
            <p:cNvSpPr/>
            <p:nvPr/>
          </p:nvSpPr>
          <p:spPr>
            <a:xfrm>
              <a:off x="3152599" y="5808848"/>
              <a:ext cx="715634" cy="548520"/>
            </a:xfrm>
            <a:prstGeom prst="circularArrow">
              <a:avLst>
                <a:gd name="adj1" fmla="val 1794"/>
                <a:gd name="adj2" fmla="val 1142319"/>
                <a:gd name="adj3" fmla="val 2668411"/>
                <a:gd name="adj4" fmla="val 16367360"/>
                <a:gd name="adj5" fmla="val 12500"/>
              </a:avLst>
            </a:prstGeom>
            <a:solidFill>
              <a:schemeClr val="accent3"/>
            </a:solidFill>
            <a:ln w="25400" cap="flat" cmpd="sng" algn="ctr">
              <a:solidFill>
                <a:schemeClr val="accent3">
                  <a:shade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cap="all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5" grpId="0" animBg="1"/>
      <p:bldP spid="9" grpId="0" animBg="1"/>
      <p:bldP spid="10" grpId="0" animBg="1"/>
      <p:bldP spid="12" grpId="0" animBg="1"/>
      <p:bldP spid="13" grpId="1" animBg="1"/>
      <p:bldP spid="14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and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Set </a:t>
            </a:r>
            <a:r>
              <a:rPr lang="en-US" b="1" dirty="0" smtClean="0"/>
              <a:t>LEVEL </a:t>
            </a:r>
            <a:r>
              <a:rPr lang="en-US" dirty="0" smtClean="0"/>
              <a:t>to respondents to report questions in the fixed part of the interview</a:t>
            </a:r>
          </a:p>
          <a:p>
            <a:pPr lvl="1"/>
            <a:r>
              <a:rPr lang="en-US" dirty="0" smtClean="0"/>
              <a:t>The base will show as 500</a:t>
            </a:r>
          </a:p>
          <a:p>
            <a:pPr lvl="1"/>
            <a:r>
              <a:rPr lang="en-US" b="1" dirty="0" smtClean="0"/>
              <a:t>Do not </a:t>
            </a:r>
            <a:r>
              <a:rPr lang="en-US" dirty="0" smtClean="0"/>
              <a:t>use any variables from trips or country loops in the columns (as a banner or break)</a:t>
            </a:r>
          </a:p>
          <a:p>
            <a:r>
              <a:rPr lang="en-US" dirty="0" smtClean="0"/>
              <a:t>Set </a:t>
            </a:r>
            <a:r>
              <a:rPr lang="en-US" b="1" dirty="0" smtClean="0"/>
              <a:t>LEVEL </a:t>
            </a:r>
            <a:r>
              <a:rPr lang="en-US" dirty="0" smtClean="0"/>
              <a:t>to trips to report questions in the trips loop </a:t>
            </a:r>
          </a:p>
          <a:p>
            <a:pPr lvl="1"/>
            <a:r>
              <a:rPr lang="en-US" dirty="0" smtClean="0"/>
              <a:t>The base will show as 800</a:t>
            </a:r>
          </a:p>
          <a:p>
            <a:pPr lvl="1"/>
            <a:r>
              <a:rPr lang="en-US" dirty="0" smtClean="0"/>
              <a:t>Use variables from main interview or trips in the columns</a:t>
            </a:r>
          </a:p>
          <a:p>
            <a:pPr lvl="1"/>
            <a:r>
              <a:rPr lang="en-US" b="1" dirty="0" smtClean="0"/>
              <a:t>Do not </a:t>
            </a:r>
            <a:r>
              <a:rPr lang="en-US" dirty="0" smtClean="0"/>
              <a:t>use variable from countries loop in the columns</a:t>
            </a:r>
          </a:p>
          <a:p>
            <a:r>
              <a:rPr lang="en-US" dirty="0" smtClean="0"/>
              <a:t>Set </a:t>
            </a:r>
            <a:r>
              <a:rPr lang="en-US" b="1" dirty="0" smtClean="0"/>
              <a:t>level </a:t>
            </a:r>
            <a:r>
              <a:rPr lang="en-US" dirty="0" smtClean="0"/>
              <a:t>to countries for questions in the countries loop</a:t>
            </a:r>
          </a:p>
          <a:p>
            <a:pPr lvl="1"/>
            <a:r>
              <a:rPr lang="en-US" dirty="0" smtClean="0"/>
              <a:t>The base will show as 1000</a:t>
            </a:r>
          </a:p>
          <a:p>
            <a:pPr lvl="1"/>
            <a:r>
              <a:rPr lang="en-US" dirty="0" smtClean="0"/>
              <a:t>Safe to use any variable in the columns</a:t>
            </a:r>
          </a:p>
        </p:txBody>
      </p:sp>
      <p:sp>
        <p:nvSpPr>
          <p:cNvPr id="4" name="Rectangle 3"/>
          <p:cNvSpPr/>
          <p:nvPr/>
        </p:nvSpPr>
        <p:spPr>
          <a:xfrm>
            <a:off x="5762692" y="454017"/>
            <a:ext cx="2267777" cy="280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cap="all" dirty="0" smtClean="0">
                <a:latin typeface="Arial"/>
                <a:cs typeface="Arial"/>
              </a:rPr>
              <a:t>Respondents = 500</a:t>
            </a:r>
            <a:endParaRPr lang="en-US" sz="1400" cap="all" dirty="0">
              <a:latin typeface="Arial"/>
              <a:cs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71764" y="813449"/>
            <a:ext cx="2015776" cy="28580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cap="all" dirty="0" smtClean="0">
                <a:latin typeface="Arial"/>
                <a:cs typeface="Arial"/>
              </a:rPr>
              <a:t>Trips = 800</a:t>
            </a:r>
            <a:endParaRPr lang="en-US" sz="1400" cap="all" dirty="0"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96301" y="1177951"/>
            <a:ext cx="1907771" cy="28580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cap="all" dirty="0" smtClean="0">
                <a:latin typeface="Arial"/>
                <a:cs typeface="Arial"/>
              </a:rPr>
              <a:t>Countries = 1000</a:t>
            </a:r>
            <a:endParaRPr lang="en-US" sz="1400" cap="all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  <a:cs typeface="Arial"/>
              </a:rPr>
              <a:t>Session 207</a:t>
            </a:r>
            <a:endParaRPr lang="en-US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GB" b="1" dirty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US" dirty="0"/>
              <a:t>Creating dummy variables</a:t>
            </a:r>
            <a:endParaRPr lang="en-GB" dirty="0"/>
          </a:p>
          <a:p>
            <a:pPr lvl="0"/>
            <a:r>
              <a:rPr lang="en-US" dirty="0"/>
              <a:t>Combining variables</a:t>
            </a:r>
            <a:endParaRPr lang="en-GB" dirty="0"/>
          </a:p>
          <a:p>
            <a:pPr lvl="0"/>
            <a:r>
              <a:rPr lang="en-US" dirty="0"/>
              <a:t>Levels in your data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dirty="0"/>
              <a:t>Producing high-quality presentations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371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  <a:cs typeface="Arial"/>
              </a:rPr>
              <a:t>Session 208</a:t>
            </a:r>
            <a:endParaRPr lang="en-US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GB" b="1" dirty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US" dirty="0"/>
              <a:t>The </a:t>
            </a:r>
            <a:r>
              <a:rPr lang="en-US" dirty="0" err="1"/>
              <a:t>AskiaVista</a:t>
            </a:r>
            <a:r>
              <a:rPr lang="en-US" dirty="0"/>
              <a:t> administrator interface</a:t>
            </a:r>
            <a:endParaRPr lang="en-GB" dirty="0"/>
          </a:p>
          <a:p>
            <a:pPr lvl="0"/>
            <a:r>
              <a:rPr lang="en-US" dirty="0"/>
              <a:t>Preparing a QES file for publication</a:t>
            </a:r>
            <a:endParaRPr lang="en-GB" dirty="0"/>
          </a:p>
          <a:p>
            <a:pPr lvl="0"/>
            <a:r>
              <a:rPr lang="en-US" dirty="0"/>
              <a:t>Performing checks before publishing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Publishing and sharing surveys with </a:t>
            </a:r>
            <a:r>
              <a:rPr lang="en-GB" sz="2800" dirty="0" err="1" smtClean="0"/>
              <a:t>AskiaVista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35671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423372"/>
              </p:ext>
            </p:extLst>
          </p:nvPr>
        </p:nvGraphicFramePr>
        <p:xfrm>
          <a:off x="457200" y="1600200"/>
          <a:ext cx="8229600" cy="45974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951517"/>
                <a:gridCol w="1045683"/>
                <a:gridCol w="5232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Start time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Module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Details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Today, 09:00</a:t>
                      </a:r>
                      <a:endParaRPr lang="en-US" sz="1600" dirty="0" smtClean="0">
                        <a:solidFill>
                          <a:srgbClr val="283B4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201</a:t>
                      </a:r>
                    </a:p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202</a:t>
                      </a:r>
                      <a:endParaRPr lang="en-GB" sz="1600" b="0" i="0" u="none" strike="noStrike" dirty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Viewing tables and </a:t>
                      </a:r>
                      <a:r>
                        <a:rPr lang="en-GB" sz="1600" u="none" strike="noStrike" dirty="0" smtClean="0">
                          <a:effectLst/>
                        </a:rPr>
                        <a:t>charts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Creating tables and charts</a:t>
                      </a:r>
                      <a:endParaRPr lang="en-GB" sz="1600" b="1" i="0" u="none" strike="noStrike" dirty="0" smtClean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10:30</a:t>
                      </a:r>
                      <a:endParaRPr lang="en-US" sz="1600" dirty="0">
                        <a:solidFill>
                          <a:srgbClr val="283B4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Short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600" u="none" strike="noStrike" dirty="0" smtClean="0">
                          <a:effectLst/>
                        </a:rPr>
                        <a:t>break</a:t>
                      </a:r>
                      <a:endParaRPr lang="en-GB" sz="1600" b="0" i="0" u="none" strike="noStrike" dirty="0" smtClean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10:45</a:t>
                      </a:r>
                      <a:endParaRPr lang="en-US" sz="1600" dirty="0">
                        <a:solidFill>
                          <a:srgbClr val="283B4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202</a:t>
                      </a:r>
                    </a:p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203</a:t>
                      </a:r>
                      <a:endParaRPr lang="en-GB" sz="1600" b="0" i="0" u="none" strike="noStrike" dirty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Creating tables and charts,</a:t>
                      </a:r>
                      <a:r>
                        <a:rPr lang="en-GB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600" u="none" strike="noStrike" dirty="0" smtClean="0">
                          <a:effectLst/>
                        </a:rPr>
                        <a:t>continued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Refining tables and charts</a:t>
                      </a:r>
                      <a:endParaRPr lang="en-GB" sz="1600" b="1" i="0" u="none" strike="noStrike" dirty="0" smtClean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12:30</a:t>
                      </a:r>
                      <a:endParaRPr lang="en-US" sz="1600" dirty="0">
                        <a:solidFill>
                          <a:srgbClr val="283B4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Lunch break</a:t>
                      </a:r>
                      <a:endParaRPr lang="en-GB" sz="1600" b="0" i="0" u="none" strike="noStrike" dirty="0" smtClean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13:30</a:t>
                      </a:r>
                      <a:endParaRPr lang="en-US" sz="1600" dirty="0">
                        <a:solidFill>
                          <a:srgbClr val="283B4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/>
                      </a:r>
                      <a:br>
                        <a:rPr lang="en-GB" sz="1600" u="none" strike="noStrike" dirty="0" smtClean="0">
                          <a:effectLst/>
                        </a:rPr>
                      </a:br>
                      <a:r>
                        <a:rPr lang="en-GB" sz="1600" u="none" strike="noStrike" dirty="0" smtClean="0">
                          <a:effectLst/>
                        </a:rPr>
                        <a:t>204</a:t>
                      </a:r>
                      <a:endParaRPr lang="en-GB" sz="1600" b="0" i="0" u="none" strike="noStrike" dirty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effectLst/>
                        </a:rPr>
                        <a:t>Finish practical for 203</a:t>
                      </a:r>
                      <a:br>
                        <a:rPr lang="en-GB" sz="1600" u="none" strike="noStrike" dirty="0" smtClean="0">
                          <a:effectLst/>
                        </a:rPr>
                      </a:br>
                      <a:r>
                        <a:rPr lang="en-GB" sz="1600" u="none" strike="noStrike" dirty="0" smtClean="0">
                          <a:effectLst/>
                        </a:rPr>
                        <a:t>Filtering, weighting and bases</a:t>
                      </a:r>
                      <a:endParaRPr lang="en-GB" sz="1600" b="1" i="0" u="none" strike="noStrike" dirty="0" smtClean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14:45</a:t>
                      </a:r>
                      <a:endParaRPr lang="en-US" sz="1600" dirty="0">
                        <a:solidFill>
                          <a:srgbClr val="283B4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 smtClean="0">
                          <a:effectLst/>
                        </a:rPr>
                        <a:t>Short break</a:t>
                      </a:r>
                      <a:endParaRPr lang="en-GB" sz="1600" b="0" i="0" u="none" strike="noStrike" dirty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15:00</a:t>
                      </a:r>
                      <a:endParaRPr lang="en-US" sz="1600" dirty="0">
                        <a:solidFill>
                          <a:srgbClr val="283B4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205</a:t>
                      </a:r>
                    </a:p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206</a:t>
                      </a:r>
                      <a:endParaRPr lang="en-GB" sz="1600" b="0" i="0" u="none" strike="noStrike" dirty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>
                          <a:effectLst/>
                        </a:rPr>
                        <a:t>Printing and sharing </a:t>
                      </a:r>
                      <a:r>
                        <a:rPr lang="en-GB" sz="1600" u="none" strike="noStrike" dirty="0" smtClean="0">
                          <a:effectLst/>
                        </a:rPr>
                        <a:t>reports</a:t>
                      </a:r>
                      <a:br>
                        <a:rPr lang="en-GB" sz="1600" u="none" strike="noStrike" dirty="0" smtClean="0">
                          <a:effectLst/>
                        </a:rPr>
                      </a:br>
                      <a:r>
                        <a:rPr lang="en-GB" sz="1600" u="none" strike="noStrike" dirty="0" smtClean="0">
                          <a:effectLst/>
                        </a:rPr>
                        <a:t>Advanced analysis: variables and data levels</a:t>
                      </a:r>
                      <a:endParaRPr lang="en-GB" sz="1600" b="1" i="0" u="none" strike="noStrike" dirty="0" smtClean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Finish 16:30</a:t>
                      </a:r>
                      <a:endParaRPr lang="en-US" sz="1600" dirty="0">
                        <a:solidFill>
                          <a:srgbClr val="283B4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600" b="0" i="0" u="none" strike="noStrike" dirty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600" b="0" i="0" u="none" strike="noStrike" dirty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Tomorrow, 09:00</a:t>
                      </a:r>
                      <a:endParaRPr lang="en-US" sz="1600" dirty="0" smtClean="0">
                        <a:solidFill>
                          <a:srgbClr val="283B4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207 </a:t>
                      </a:r>
                      <a:endParaRPr lang="en-GB" sz="1600" b="0" i="0" u="none" strike="noStrike" dirty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Producing high-quality presentations</a:t>
                      </a:r>
                      <a:endParaRPr lang="en-GB" sz="1600" b="0" i="0" u="none" strike="noStrike" dirty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rgbClr val="283B4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smtClean="0">
                          <a:effectLst/>
                        </a:rPr>
                        <a:t>208 </a:t>
                      </a:r>
                      <a:endParaRPr lang="en-GB" sz="1600" b="0" i="0" u="none" strike="noStrike" dirty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u="none" strike="noStrike" dirty="0">
                          <a:effectLst/>
                        </a:rPr>
                        <a:t>Publishing and sharing surveys with </a:t>
                      </a:r>
                      <a:r>
                        <a:rPr lang="en-GB" sz="1600" u="none" strike="noStrike" dirty="0" err="1">
                          <a:effectLst/>
                        </a:rPr>
                        <a:t>AskiaVista</a:t>
                      </a:r>
                      <a:endParaRPr lang="en-GB" sz="1600" b="0" i="0" u="none" strike="noStrike" dirty="0">
                        <a:solidFill>
                          <a:srgbClr val="283B49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7311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Our learning cycle for each session</a:t>
            </a:r>
            <a:endParaRPr lang="en-GB" noProof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3230483"/>
              </p:ext>
            </p:extLst>
          </p:nvPr>
        </p:nvGraphicFramePr>
        <p:xfrm>
          <a:off x="714375" y="1690691"/>
          <a:ext cx="7632699" cy="30480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762125"/>
                <a:gridCol w="4191000"/>
                <a:gridCol w="1679574"/>
              </a:tblGrid>
              <a:tr h="370840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sz="1700" b="1" baseline="0" dirty="0" smtClean="0"/>
                        <a:t>1  Introduction</a:t>
                      </a:r>
                      <a:endParaRPr lang="en-US" sz="17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dirty="0" smtClean="0"/>
                        <a:t>An outline of what you will learn in this session</a:t>
                      </a:r>
                      <a:endParaRPr lang="en-US" sz="1700" b="0" dirty="0"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&lt; 2 minutes</a:t>
                      </a:r>
                      <a:endParaRPr lang="en-US" sz="17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 smtClean="0"/>
                        <a:t>2</a:t>
                      </a:r>
                      <a:r>
                        <a:rPr lang="en-US" sz="1700" b="1" baseline="0" dirty="0" smtClean="0"/>
                        <a:t> </a:t>
                      </a:r>
                      <a:r>
                        <a:rPr lang="en-US" sz="1700" b="1" dirty="0" smtClean="0"/>
                        <a:t> Tutorial</a:t>
                      </a:r>
                      <a:endParaRPr lang="en-US" sz="17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Instruction and demonstrations from your tutor</a:t>
                      </a:r>
                      <a:endParaRPr lang="en-US" sz="1700" dirty="0"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Around</a:t>
                      </a:r>
                      <a:r>
                        <a:rPr lang="en-US" sz="17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7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 minutes</a:t>
                      </a:r>
                      <a:endParaRPr lang="en-US" sz="17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 smtClean="0"/>
                        <a:t>3</a:t>
                      </a:r>
                      <a:r>
                        <a:rPr lang="en-US" sz="1700" b="1" baseline="0" dirty="0" smtClean="0"/>
                        <a:t> </a:t>
                      </a:r>
                      <a:r>
                        <a:rPr lang="en-US" sz="1700" b="1" dirty="0" smtClean="0"/>
                        <a:t> Recap</a:t>
                      </a:r>
                      <a:endParaRPr lang="en-US" sz="17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A quick summary</a:t>
                      </a:r>
                      <a:r>
                        <a:rPr lang="en-US" sz="1700" baseline="0" dirty="0" smtClean="0"/>
                        <a:t> and a chance to ask questions</a:t>
                      </a:r>
                      <a:endParaRPr lang="en-US" sz="1700" dirty="0"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&lt;</a:t>
                      </a:r>
                      <a:r>
                        <a:rPr lang="en-US" sz="17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sz="17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</a:t>
                      </a:r>
                      <a:r>
                        <a:rPr lang="en-US" sz="17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minutes</a:t>
                      </a:r>
                      <a:endParaRPr lang="en-US" sz="17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dirty="0" smtClean="0"/>
                        <a:t>4</a:t>
                      </a:r>
                      <a:r>
                        <a:rPr lang="en-US" sz="1700" b="1" baseline="0" dirty="0" smtClean="0"/>
                        <a:t> </a:t>
                      </a:r>
                      <a:r>
                        <a:rPr lang="en-US" sz="1700" b="1" dirty="0" smtClean="0"/>
                        <a:t> Exercises</a:t>
                      </a:r>
                      <a:endParaRPr lang="en-US" sz="17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Guided</a:t>
                      </a:r>
                      <a:r>
                        <a:rPr lang="en-US" sz="1700" baseline="0" dirty="0" smtClean="0"/>
                        <a:t> practical work by you, using a real project</a:t>
                      </a:r>
                      <a:endParaRPr lang="en-US" sz="1700" dirty="0"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20-40 minutes</a:t>
                      </a:r>
                      <a:endParaRPr lang="en-US" sz="17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/>
                        <a:t>5</a:t>
                      </a:r>
                      <a:r>
                        <a:rPr lang="en-US" sz="1700" b="1" baseline="0" dirty="0" smtClean="0"/>
                        <a:t> </a:t>
                      </a:r>
                      <a:r>
                        <a:rPr lang="en-US" sz="1700" b="1" dirty="0" smtClean="0"/>
                        <a:t> Feedback</a:t>
                      </a:r>
                      <a:endParaRPr lang="en-US" sz="17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A</a:t>
                      </a:r>
                      <a:r>
                        <a:rPr lang="en-US" sz="1700" baseline="0" dirty="0" smtClean="0"/>
                        <a:t> chance to ask further questions and share any learning from the practical</a:t>
                      </a:r>
                      <a:endParaRPr lang="en-US" sz="1700" dirty="0"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 &gt;</a:t>
                      </a:r>
                      <a:r>
                        <a:rPr lang="en-US" sz="17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minutes</a:t>
                      </a:r>
                      <a:endParaRPr lang="en-US" sz="17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 Narrow"/>
                        <a:cs typeface="Arial Narrow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4396" y="5206999"/>
            <a:ext cx="76326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MaxOT"/>
                <a:cs typeface="MaxOT"/>
              </a:rPr>
              <a:t>We follow the same format for each modular session in this training course</a:t>
            </a:r>
          </a:p>
          <a:p>
            <a:endParaRPr lang="en-US" sz="1600" dirty="0" smtClean="0">
              <a:latin typeface="MaxOT"/>
              <a:cs typeface="MaxOT"/>
            </a:endParaRPr>
          </a:p>
          <a:p>
            <a:r>
              <a:rPr lang="en-US" sz="1600" dirty="0" smtClean="0">
                <a:latin typeface="MaxOT"/>
                <a:cs typeface="MaxOT"/>
              </a:rPr>
              <a:t>Sessions typically take one hour: some will take longer, others will be shorter</a:t>
            </a:r>
            <a:endParaRPr lang="en-US" sz="1600" dirty="0">
              <a:latin typeface="MaxOT"/>
              <a:cs typeface="MaxOT"/>
            </a:endParaRPr>
          </a:p>
        </p:txBody>
      </p:sp>
      <p:sp>
        <p:nvSpPr>
          <p:cNvPr id="9" name="Circular Arrow 8"/>
          <p:cNvSpPr/>
          <p:nvPr/>
        </p:nvSpPr>
        <p:spPr>
          <a:xfrm>
            <a:off x="2540000" y="1252538"/>
            <a:ext cx="3979862" cy="3979862"/>
          </a:xfrm>
          <a:prstGeom prst="circularArrow">
            <a:avLst>
              <a:gd name="adj1" fmla="val 14141"/>
              <a:gd name="adj2" fmla="val 1142319"/>
              <a:gd name="adj3" fmla="val 18159344"/>
              <a:gd name="adj4" fmla="val 12063411"/>
              <a:gd name="adj5" fmla="val 12500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7000"/>
                </a:schemeClr>
              </a:gs>
            </a:gsLst>
            <a:lin ang="16200000" scaled="0"/>
            <a:tileRect/>
          </a:gra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ircular Arrow 9"/>
          <p:cNvSpPr/>
          <p:nvPr/>
        </p:nvSpPr>
        <p:spPr>
          <a:xfrm>
            <a:off x="2540000" y="1252538"/>
            <a:ext cx="3979862" cy="3979862"/>
          </a:xfrm>
          <a:prstGeom prst="circularArrow">
            <a:avLst>
              <a:gd name="adj1" fmla="val 14234"/>
              <a:gd name="adj2" fmla="val 1142319"/>
              <a:gd name="adj3" fmla="val 3391852"/>
              <a:gd name="adj4" fmla="val 19548778"/>
              <a:gd name="adj5" fmla="val 12500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7000"/>
                </a:schemeClr>
              </a:gs>
            </a:gsLst>
            <a:lin ang="16200000" scaled="0"/>
            <a:tileRect/>
          </a:gra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ircular Arrow 10"/>
          <p:cNvSpPr/>
          <p:nvPr/>
        </p:nvSpPr>
        <p:spPr>
          <a:xfrm>
            <a:off x="2540000" y="1252538"/>
            <a:ext cx="3979862" cy="3979862"/>
          </a:xfrm>
          <a:prstGeom prst="circularArrow">
            <a:avLst>
              <a:gd name="adj1" fmla="val 14584"/>
              <a:gd name="adj2" fmla="val 1142319"/>
              <a:gd name="adj3" fmla="val 10616789"/>
              <a:gd name="adj4" fmla="val 4878351"/>
              <a:gd name="adj5" fmla="val 12500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7000"/>
                </a:schemeClr>
              </a:gs>
            </a:gsLst>
            <a:lin ang="16200000" scaled="0"/>
            <a:tileRect/>
          </a:gra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365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>
                <a:latin typeface="MaxOT"/>
                <a:cs typeface="MaxOT"/>
              </a:rPr>
              <a:t>Session 201</a:t>
            </a:r>
            <a:endParaRPr lang="en-GB" noProof="0" dirty="0">
              <a:latin typeface="MaxOT"/>
              <a:cs typeface="MaxO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GB" sz="2000" b="1" noProof="0" dirty="0" smtClean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US" dirty="0"/>
              <a:t>Analysis within the </a:t>
            </a:r>
            <a:r>
              <a:rPr lang="en-US" dirty="0" err="1"/>
              <a:t>Askia</a:t>
            </a:r>
            <a:r>
              <a:rPr lang="en-US" dirty="0"/>
              <a:t> suite </a:t>
            </a:r>
            <a:endParaRPr lang="en-GB" dirty="0"/>
          </a:p>
          <a:p>
            <a:pPr lvl="0"/>
            <a:r>
              <a:rPr lang="en-US" dirty="0"/>
              <a:t>The </a:t>
            </a:r>
            <a:r>
              <a:rPr lang="en-US" dirty="0" err="1"/>
              <a:t>Askia</a:t>
            </a:r>
            <a:r>
              <a:rPr lang="en-US" dirty="0"/>
              <a:t> QES file</a:t>
            </a:r>
            <a:endParaRPr lang="en-GB" dirty="0"/>
          </a:p>
          <a:p>
            <a:pPr lvl="0"/>
            <a:r>
              <a:rPr lang="en-US" dirty="0"/>
              <a:t>Tables defined in </a:t>
            </a:r>
            <a:r>
              <a:rPr lang="en-US" dirty="0" err="1"/>
              <a:t>Askia</a:t>
            </a:r>
            <a:endParaRPr lang="en-GB" dirty="0"/>
          </a:p>
          <a:p>
            <a:pPr lvl="0"/>
            <a:r>
              <a:rPr lang="en-US" dirty="0"/>
              <a:t>Portfolios of pre-defined tables</a:t>
            </a:r>
            <a:endParaRPr lang="en-GB" dirty="0"/>
          </a:p>
          <a:p>
            <a:pPr lvl="0"/>
            <a:r>
              <a:rPr lang="en-US" dirty="0"/>
              <a:t>Options for viewing and printing tables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Viewing tables and </a:t>
            </a:r>
            <a:r>
              <a:rPr lang="en-GB" dirty="0" smtClean="0"/>
              <a:t>charts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299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Rounded Rectangle 3"/>
            <p:cNvSpPr/>
            <p:nvPr/>
          </p:nvSpPr>
          <p:spPr>
            <a:xfrm>
              <a:off x="0" y="0"/>
              <a:ext cx="9144000" cy="6858000"/>
            </a:xfrm>
            <a:prstGeom prst="roundRect">
              <a:avLst>
                <a:gd name="adj" fmla="val 0"/>
              </a:avLst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6949788" y="1176436"/>
              <a:ext cx="1862107" cy="5173203"/>
            </a:xfrm>
            <a:prstGeom prst="roundRect">
              <a:avLst>
                <a:gd name="adj" fmla="val 29637"/>
              </a:avLst>
            </a:prstGeom>
            <a:solidFill>
              <a:schemeClr val="bg2"/>
            </a:solidFill>
            <a:ln>
              <a:noFill/>
            </a:ln>
            <a:effectLst>
              <a:softEdge rad="165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>
                <a:latin typeface="+mn-lt"/>
              </a:rPr>
              <a:t>Modules of the </a:t>
            </a:r>
            <a:r>
              <a:rPr lang="en-GB" b="1" noProof="0" dirty="0" err="1" smtClean="0">
                <a:latin typeface="+mn-lt"/>
              </a:rPr>
              <a:t>askia</a:t>
            </a:r>
            <a:r>
              <a:rPr lang="en-GB" noProof="0" dirty="0" smtClean="0">
                <a:latin typeface="+mn-lt"/>
              </a:rPr>
              <a:t> suite</a:t>
            </a:r>
            <a:endParaRPr lang="en-GB" noProof="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7895" y="5516498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cs typeface="Arial Black"/>
              </a:rPr>
              <a:t>surf</a:t>
            </a:r>
            <a:endParaRPr lang="en-US" sz="1600" dirty="0">
              <a:solidFill>
                <a:srgbClr val="000000"/>
              </a:solidFill>
              <a:cs typeface="Arial Blac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49665" y="5762351"/>
            <a:ext cx="645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00"/>
                </a:solidFill>
                <a:cs typeface="Arial Black"/>
              </a:rPr>
              <a:t>vista</a:t>
            </a:r>
            <a:endParaRPr lang="en-US" dirty="0">
              <a:solidFill>
                <a:srgbClr val="000000"/>
              </a:solidFill>
              <a:cs typeface="Arial Black"/>
            </a:endParaRPr>
          </a:p>
        </p:txBody>
      </p:sp>
      <p:sp>
        <p:nvSpPr>
          <p:cNvPr id="34" name="Freeform 33"/>
          <p:cNvSpPr/>
          <p:nvPr/>
        </p:nvSpPr>
        <p:spPr>
          <a:xfrm rot="5400000" flipV="1">
            <a:off x="2140936" y="3430911"/>
            <a:ext cx="19329" cy="720000"/>
          </a:xfrm>
          <a:custGeom>
            <a:avLst/>
            <a:gdLst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694267 w 1100765"/>
              <a:gd name="connsiteY5" fmla="*/ 321734 h 541867"/>
              <a:gd name="connsiteX6" fmla="*/ 762000 w 1100765"/>
              <a:gd name="connsiteY6" fmla="*/ 287867 h 541867"/>
              <a:gd name="connsiteX7" fmla="*/ 880533 w 1100765"/>
              <a:gd name="connsiteY7" fmla="*/ 203200 h 541867"/>
              <a:gd name="connsiteX8" fmla="*/ 931333 w 1100765"/>
              <a:gd name="connsiteY8" fmla="*/ 186267 h 541867"/>
              <a:gd name="connsiteX9" fmla="*/ 1016000 w 1100765"/>
              <a:gd name="connsiteY9" fmla="*/ 101600 h 541867"/>
              <a:gd name="connsiteX10" fmla="*/ 1049867 w 1100765"/>
              <a:gd name="connsiteY10" fmla="*/ 50800 h 541867"/>
              <a:gd name="connsiteX11" fmla="*/ 1100667 w 1100765"/>
              <a:gd name="connsiteY11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931333 w 1100765"/>
              <a:gd name="connsiteY7" fmla="*/ 186267 h 541867"/>
              <a:gd name="connsiteX8" fmla="*/ 1016000 w 1100765"/>
              <a:gd name="connsiteY8" fmla="*/ 101600 h 541867"/>
              <a:gd name="connsiteX9" fmla="*/ 1049867 w 1100765"/>
              <a:gd name="connsiteY9" fmla="*/ 50800 h 541867"/>
              <a:gd name="connsiteX10" fmla="*/ 1100667 w 1100765"/>
              <a:gd name="connsiteY10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1016000 w 1100765"/>
              <a:gd name="connsiteY7" fmla="*/ 101600 h 541867"/>
              <a:gd name="connsiteX8" fmla="*/ 1049867 w 1100765"/>
              <a:gd name="connsiteY8" fmla="*/ 50800 h 541867"/>
              <a:gd name="connsiteX9" fmla="*/ 1100667 w 1100765"/>
              <a:gd name="connsiteY9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440267 w 1100667"/>
              <a:gd name="connsiteY3" fmla="*/ 457200 h 541867"/>
              <a:gd name="connsiteX4" fmla="*/ 524933 w 1100667"/>
              <a:gd name="connsiteY4" fmla="*/ 423334 h 541867"/>
              <a:gd name="connsiteX5" fmla="*/ 762000 w 1100667"/>
              <a:gd name="connsiteY5" fmla="*/ 287867 h 541867"/>
              <a:gd name="connsiteX6" fmla="*/ 880533 w 1100667"/>
              <a:gd name="connsiteY6" fmla="*/ 203200 h 541867"/>
              <a:gd name="connsiteX7" fmla="*/ 1016000 w 1100667"/>
              <a:gd name="connsiteY7" fmla="*/ 101600 h 541867"/>
              <a:gd name="connsiteX8" fmla="*/ 1100667 w 1100667"/>
              <a:gd name="connsiteY8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524933 w 1100667"/>
              <a:gd name="connsiteY3" fmla="*/ 423334 h 541867"/>
              <a:gd name="connsiteX4" fmla="*/ 762000 w 1100667"/>
              <a:gd name="connsiteY4" fmla="*/ 287867 h 541867"/>
              <a:gd name="connsiteX5" fmla="*/ 880533 w 1100667"/>
              <a:gd name="connsiteY5" fmla="*/ 203200 h 541867"/>
              <a:gd name="connsiteX6" fmla="*/ 1016000 w 1100667"/>
              <a:gd name="connsiteY6" fmla="*/ 101600 h 541867"/>
              <a:gd name="connsiteX7" fmla="*/ 1100667 w 1100667"/>
              <a:gd name="connsiteY7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24933 w 1100667"/>
              <a:gd name="connsiteY2" fmla="*/ 423334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100667 w 1100667"/>
              <a:gd name="connsiteY5" fmla="*/ 0 h 541867"/>
              <a:gd name="connsiteX0" fmla="*/ 0 w 795867"/>
              <a:gd name="connsiteY0" fmla="*/ 524934 h 524934"/>
              <a:gd name="connsiteX1" fmla="*/ 253999 w 795867"/>
              <a:gd name="connsiteY1" fmla="*/ 431801 h 524934"/>
              <a:gd name="connsiteX2" fmla="*/ 457200 w 795867"/>
              <a:gd name="connsiteY2" fmla="*/ 287867 h 524934"/>
              <a:gd name="connsiteX3" fmla="*/ 575733 w 795867"/>
              <a:gd name="connsiteY3" fmla="*/ 203200 h 524934"/>
              <a:gd name="connsiteX4" fmla="*/ 795867 w 795867"/>
              <a:gd name="connsiteY4" fmla="*/ 0 h 524934"/>
              <a:gd name="connsiteX0" fmla="*/ 0 w 802972"/>
              <a:gd name="connsiteY0" fmla="*/ 563514 h 563514"/>
              <a:gd name="connsiteX1" fmla="*/ 261104 w 802972"/>
              <a:gd name="connsiteY1" fmla="*/ 431801 h 563514"/>
              <a:gd name="connsiteX2" fmla="*/ 464305 w 802972"/>
              <a:gd name="connsiteY2" fmla="*/ 287867 h 563514"/>
              <a:gd name="connsiteX3" fmla="*/ 582838 w 802972"/>
              <a:gd name="connsiteY3" fmla="*/ 203200 h 563514"/>
              <a:gd name="connsiteX4" fmla="*/ 802972 w 802972"/>
              <a:gd name="connsiteY4" fmla="*/ 0 h 563514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802972 w 802972"/>
              <a:gd name="connsiteY3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18739 w 802972"/>
              <a:gd name="connsiteY3" fmla="*/ 158956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26599 w 802972"/>
              <a:gd name="connsiteY3" fmla="*/ 164691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772013 w 802972"/>
              <a:gd name="connsiteY3" fmla="*/ 202921 h 594098"/>
              <a:gd name="connsiteX4" fmla="*/ 802972 w 802972"/>
              <a:gd name="connsiteY4" fmla="*/ 0 h 594098"/>
              <a:gd name="connsiteX0" fmla="*/ 0 w 809152"/>
              <a:gd name="connsiteY0" fmla="*/ 594098 h 594098"/>
              <a:gd name="connsiteX1" fmla="*/ 261104 w 809152"/>
              <a:gd name="connsiteY1" fmla="*/ 431801 h 594098"/>
              <a:gd name="connsiteX2" fmla="*/ 782643 w 809152"/>
              <a:gd name="connsiteY2" fmla="*/ 328009 h 594098"/>
              <a:gd name="connsiteX3" fmla="*/ 772013 w 809152"/>
              <a:gd name="connsiteY3" fmla="*/ 202921 h 594098"/>
              <a:gd name="connsiteX4" fmla="*/ 802972 w 809152"/>
              <a:gd name="connsiteY4" fmla="*/ 0 h 594098"/>
              <a:gd name="connsiteX0" fmla="*/ 0 w 802972"/>
              <a:gd name="connsiteY0" fmla="*/ 594098 h 594098"/>
              <a:gd name="connsiteX1" fmla="*/ 709139 w 802972"/>
              <a:gd name="connsiteY1" fmla="*/ 452829 h 594098"/>
              <a:gd name="connsiteX2" fmla="*/ 782643 w 802972"/>
              <a:gd name="connsiteY2" fmla="*/ 328009 h 594098"/>
              <a:gd name="connsiteX3" fmla="*/ 772013 w 802972"/>
              <a:gd name="connsiteY3" fmla="*/ 202921 h 594098"/>
              <a:gd name="connsiteX4" fmla="*/ 802972 w 802972"/>
              <a:gd name="connsiteY4" fmla="*/ 0 h 594098"/>
              <a:gd name="connsiteX0" fmla="*/ 1 w 93834"/>
              <a:gd name="connsiteY0" fmla="*/ 452829 h 452829"/>
              <a:gd name="connsiteX1" fmla="*/ 73505 w 93834"/>
              <a:gd name="connsiteY1" fmla="*/ 328009 h 452829"/>
              <a:gd name="connsiteX2" fmla="*/ 62875 w 93834"/>
              <a:gd name="connsiteY2" fmla="*/ 202921 h 452829"/>
              <a:gd name="connsiteX3" fmla="*/ 93834 w 93834"/>
              <a:gd name="connsiteY3" fmla="*/ 0 h 452829"/>
              <a:gd name="connsiteX0" fmla="*/ 0 w 93833"/>
              <a:gd name="connsiteY0" fmla="*/ 452829 h 452829"/>
              <a:gd name="connsiteX1" fmla="*/ 73504 w 93833"/>
              <a:gd name="connsiteY1" fmla="*/ 328009 h 452829"/>
              <a:gd name="connsiteX2" fmla="*/ 62874 w 93833"/>
              <a:gd name="connsiteY2" fmla="*/ 202921 h 452829"/>
              <a:gd name="connsiteX3" fmla="*/ 93833 w 93833"/>
              <a:gd name="connsiteY3" fmla="*/ 0 h 452829"/>
              <a:gd name="connsiteX0" fmla="*/ 26659 w 53680"/>
              <a:gd name="connsiteY0" fmla="*/ 460475 h 460475"/>
              <a:gd name="connsiteX1" fmla="*/ 33351 w 53680"/>
              <a:gd name="connsiteY1" fmla="*/ 328009 h 460475"/>
              <a:gd name="connsiteX2" fmla="*/ 22721 w 53680"/>
              <a:gd name="connsiteY2" fmla="*/ 202921 h 460475"/>
              <a:gd name="connsiteX3" fmla="*/ 53680 w 53680"/>
              <a:gd name="connsiteY3" fmla="*/ 0 h 460475"/>
              <a:gd name="connsiteX0" fmla="*/ 16328 w 43349"/>
              <a:gd name="connsiteY0" fmla="*/ 460475 h 460475"/>
              <a:gd name="connsiteX1" fmla="*/ 23020 w 43349"/>
              <a:gd name="connsiteY1" fmla="*/ 328009 h 460475"/>
              <a:gd name="connsiteX2" fmla="*/ 12390 w 43349"/>
              <a:gd name="connsiteY2" fmla="*/ 202921 h 460475"/>
              <a:gd name="connsiteX3" fmla="*/ 43349 w 43349"/>
              <a:gd name="connsiteY3" fmla="*/ 0 h 460475"/>
              <a:gd name="connsiteX0" fmla="*/ 16328 w 43349"/>
              <a:gd name="connsiteY0" fmla="*/ 460475 h 460475"/>
              <a:gd name="connsiteX1" fmla="*/ 23020 w 43349"/>
              <a:gd name="connsiteY1" fmla="*/ 328009 h 460475"/>
              <a:gd name="connsiteX2" fmla="*/ 12390 w 43349"/>
              <a:gd name="connsiteY2" fmla="*/ 202921 h 460475"/>
              <a:gd name="connsiteX3" fmla="*/ 43349 w 43349"/>
              <a:gd name="connsiteY3" fmla="*/ 0 h 460475"/>
              <a:gd name="connsiteX0" fmla="*/ 9612 w 36633"/>
              <a:gd name="connsiteY0" fmla="*/ 460475 h 460475"/>
              <a:gd name="connsiteX1" fmla="*/ 16304 w 36633"/>
              <a:gd name="connsiteY1" fmla="*/ 328009 h 460475"/>
              <a:gd name="connsiteX2" fmla="*/ 5674 w 36633"/>
              <a:gd name="connsiteY2" fmla="*/ 202921 h 460475"/>
              <a:gd name="connsiteX3" fmla="*/ 36633 w 36633"/>
              <a:gd name="connsiteY3" fmla="*/ 0 h 460475"/>
              <a:gd name="connsiteX0" fmla="*/ 9611 w 36632"/>
              <a:gd name="connsiteY0" fmla="*/ 460475 h 460475"/>
              <a:gd name="connsiteX1" fmla="*/ 16303 w 36632"/>
              <a:gd name="connsiteY1" fmla="*/ 328009 h 460475"/>
              <a:gd name="connsiteX2" fmla="*/ 5673 w 36632"/>
              <a:gd name="connsiteY2" fmla="*/ 179983 h 460475"/>
              <a:gd name="connsiteX3" fmla="*/ 36632 w 36632"/>
              <a:gd name="connsiteY3" fmla="*/ 0 h 460475"/>
              <a:gd name="connsiteX0" fmla="*/ 3938 w 30959"/>
              <a:gd name="connsiteY0" fmla="*/ 460475 h 460475"/>
              <a:gd name="connsiteX1" fmla="*/ 10630 w 30959"/>
              <a:gd name="connsiteY1" fmla="*/ 328009 h 460475"/>
              <a:gd name="connsiteX2" fmla="*/ 0 w 30959"/>
              <a:gd name="connsiteY2" fmla="*/ 179983 h 460475"/>
              <a:gd name="connsiteX3" fmla="*/ 30959 w 30959"/>
              <a:gd name="connsiteY3" fmla="*/ 0 h 460475"/>
              <a:gd name="connsiteX0" fmla="*/ 3938 w 30959"/>
              <a:gd name="connsiteY0" fmla="*/ 460475 h 460475"/>
              <a:gd name="connsiteX1" fmla="*/ 10630 w 30959"/>
              <a:gd name="connsiteY1" fmla="*/ 328009 h 460475"/>
              <a:gd name="connsiteX2" fmla="*/ 0 w 30959"/>
              <a:gd name="connsiteY2" fmla="*/ 179983 h 460475"/>
              <a:gd name="connsiteX3" fmla="*/ 30959 w 30959"/>
              <a:gd name="connsiteY3" fmla="*/ 0 h 460475"/>
              <a:gd name="connsiteX0" fmla="*/ 3938 w 30959"/>
              <a:gd name="connsiteY0" fmla="*/ 460475 h 460475"/>
              <a:gd name="connsiteX1" fmla="*/ 10630 w 30959"/>
              <a:gd name="connsiteY1" fmla="*/ 328009 h 460475"/>
              <a:gd name="connsiteX2" fmla="*/ 0 w 30959"/>
              <a:gd name="connsiteY2" fmla="*/ 179983 h 460475"/>
              <a:gd name="connsiteX3" fmla="*/ 30959 w 30959"/>
              <a:gd name="connsiteY3" fmla="*/ 0 h 460475"/>
              <a:gd name="connsiteX0" fmla="*/ 3938 w 12248"/>
              <a:gd name="connsiteY0" fmla="*/ 452387 h 452387"/>
              <a:gd name="connsiteX1" fmla="*/ 10630 w 12248"/>
              <a:gd name="connsiteY1" fmla="*/ 319921 h 452387"/>
              <a:gd name="connsiteX2" fmla="*/ 0 w 12248"/>
              <a:gd name="connsiteY2" fmla="*/ 171895 h 452387"/>
              <a:gd name="connsiteX3" fmla="*/ 5159 w 12248"/>
              <a:gd name="connsiteY3" fmla="*/ 0 h 452387"/>
              <a:gd name="connsiteX0" fmla="*/ 3938 w 10683"/>
              <a:gd name="connsiteY0" fmla="*/ 452387 h 452387"/>
              <a:gd name="connsiteX1" fmla="*/ 10630 w 10683"/>
              <a:gd name="connsiteY1" fmla="*/ 319921 h 452387"/>
              <a:gd name="connsiteX2" fmla="*/ 0 w 10683"/>
              <a:gd name="connsiteY2" fmla="*/ 171895 h 452387"/>
              <a:gd name="connsiteX3" fmla="*/ 5159 w 10683"/>
              <a:gd name="connsiteY3" fmla="*/ 0 h 452387"/>
              <a:gd name="connsiteX0" fmla="*/ 10389 w 11834"/>
              <a:gd name="connsiteY0" fmla="*/ 452389 h 452389"/>
              <a:gd name="connsiteX1" fmla="*/ 10630 w 11834"/>
              <a:gd name="connsiteY1" fmla="*/ 319921 h 452389"/>
              <a:gd name="connsiteX2" fmla="*/ 0 w 11834"/>
              <a:gd name="connsiteY2" fmla="*/ 171895 h 452389"/>
              <a:gd name="connsiteX3" fmla="*/ 5159 w 11834"/>
              <a:gd name="connsiteY3" fmla="*/ 0 h 452389"/>
              <a:gd name="connsiteX0" fmla="*/ 5230 w 6354"/>
              <a:gd name="connsiteY0" fmla="*/ 452389 h 452389"/>
              <a:gd name="connsiteX1" fmla="*/ 5471 w 6354"/>
              <a:gd name="connsiteY1" fmla="*/ 319921 h 452389"/>
              <a:gd name="connsiteX2" fmla="*/ 0 w 6354"/>
              <a:gd name="connsiteY2" fmla="*/ 0 h 452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54" h="452389">
                <a:moveTo>
                  <a:pt x="5230" y="452389"/>
                </a:moveTo>
                <a:cubicBezTo>
                  <a:pt x="7019" y="371724"/>
                  <a:pt x="6343" y="395319"/>
                  <a:pt x="5471" y="319921"/>
                </a:cubicBezTo>
                <a:cubicBezTo>
                  <a:pt x="4599" y="244523"/>
                  <a:pt x="1140" y="66650"/>
                  <a:pt x="0" y="0"/>
                </a:cubicBezTo>
              </a:path>
            </a:pathLst>
          </a:cu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tailEnd type="arrow"/>
              </a:ln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486276" y="3795729"/>
            <a:ext cx="72000" cy="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Freeform 50"/>
          <p:cNvSpPr/>
          <p:nvPr/>
        </p:nvSpPr>
        <p:spPr>
          <a:xfrm rot="16200000" flipV="1">
            <a:off x="5344378" y="1662729"/>
            <a:ext cx="758399" cy="3571275"/>
          </a:xfrm>
          <a:custGeom>
            <a:avLst/>
            <a:gdLst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694267 w 1100765"/>
              <a:gd name="connsiteY5" fmla="*/ 321734 h 541867"/>
              <a:gd name="connsiteX6" fmla="*/ 762000 w 1100765"/>
              <a:gd name="connsiteY6" fmla="*/ 287867 h 541867"/>
              <a:gd name="connsiteX7" fmla="*/ 880533 w 1100765"/>
              <a:gd name="connsiteY7" fmla="*/ 203200 h 541867"/>
              <a:gd name="connsiteX8" fmla="*/ 931333 w 1100765"/>
              <a:gd name="connsiteY8" fmla="*/ 186267 h 541867"/>
              <a:gd name="connsiteX9" fmla="*/ 1016000 w 1100765"/>
              <a:gd name="connsiteY9" fmla="*/ 101600 h 541867"/>
              <a:gd name="connsiteX10" fmla="*/ 1049867 w 1100765"/>
              <a:gd name="connsiteY10" fmla="*/ 50800 h 541867"/>
              <a:gd name="connsiteX11" fmla="*/ 1100667 w 1100765"/>
              <a:gd name="connsiteY11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931333 w 1100765"/>
              <a:gd name="connsiteY7" fmla="*/ 186267 h 541867"/>
              <a:gd name="connsiteX8" fmla="*/ 1016000 w 1100765"/>
              <a:gd name="connsiteY8" fmla="*/ 101600 h 541867"/>
              <a:gd name="connsiteX9" fmla="*/ 1049867 w 1100765"/>
              <a:gd name="connsiteY9" fmla="*/ 50800 h 541867"/>
              <a:gd name="connsiteX10" fmla="*/ 1100667 w 1100765"/>
              <a:gd name="connsiteY10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1016000 w 1100765"/>
              <a:gd name="connsiteY7" fmla="*/ 101600 h 541867"/>
              <a:gd name="connsiteX8" fmla="*/ 1049867 w 1100765"/>
              <a:gd name="connsiteY8" fmla="*/ 50800 h 541867"/>
              <a:gd name="connsiteX9" fmla="*/ 1100667 w 1100765"/>
              <a:gd name="connsiteY9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440267 w 1100667"/>
              <a:gd name="connsiteY3" fmla="*/ 457200 h 541867"/>
              <a:gd name="connsiteX4" fmla="*/ 524933 w 1100667"/>
              <a:gd name="connsiteY4" fmla="*/ 423334 h 541867"/>
              <a:gd name="connsiteX5" fmla="*/ 762000 w 1100667"/>
              <a:gd name="connsiteY5" fmla="*/ 287867 h 541867"/>
              <a:gd name="connsiteX6" fmla="*/ 880533 w 1100667"/>
              <a:gd name="connsiteY6" fmla="*/ 203200 h 541867"/>
              <a:gd name="connsiteX7" fmla="*/ 1016000 w 1100667"/>
              <a:gd name="connsiteY7" fmla="*/ 101600 h 541867"/>
              <a:gd name="connsiteX8" fmla="*/ 1100667 w 1100667"/>
              <a:gd name="connsiteY8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524933 w 1100667"/>
              <a:gd name="connsiteY3" fmla="*/ 423334 h 541867"/>
              <a:gd name="connsiteX4" fmla="*/ 762000 w 1100667"/>
              <a:gd name="connsiteY4" fmla="*/ 287867 h 541867"/>
              <a:gd name="connsiteX5" fmla="*/ 880533 w 1100667"/>
              <a:gd name="connsiteY5" fmla="*/ 203200 h 541867"/>
              <a:gd name="connsiteX6" fmla="*/ 1016000 w 1100667"/>
              <a:gd name="connsiteY6" fmla="*/ 101600 h 541867"/>
              <a:gd name="connsiteX7" fmla="*/ 1100667 w 1100667"/>
              <a:gd name="connsiteY7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24933 w 1100667"/>
              <a:gd name="connsiteY2" fmla="*/ 423334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100667 w 1100667"/>
              <a:gd name="connsiteY5" fmla="*/ 0 h 541867"/>
              <a:gd name="connsiteX0" fmla="*/ 0 w 795867"/>
              <a:gd name="connsiteY0" fmla="*/ 524934 h 524934"/>
              <a:gd name="connsiteX1" fmla="*/ 253999 w 795867"/>
              <a:gd name="connsiteY1" fmla="*/ 431801 h 524934"/>
              <a:gd name="connsiteX2" fmla="*/ 457200 w 795867"/>
              <a:gd name="connsiteY2" fmla="*/ 287867 h 524934"/>
              <a:gd name="connsiteX3" fmla="*/ 575733 w 795867"/>
              <a:gd name="connsiteY3" fmla="*/ 203200 h 524934"/>
              <a:gd name="connsiteX4" fmla="*/ 795867 w 795867"/>
              <a:gd name="connsiteY4" fmla="*/ 0 h 524934"/>
              <a:gd name="connsiteX0" fmla="*/ 0 w 802972"/>
              <a:gd name="connsiteY0" fmla="*/ 563514 h 563514"/>
              <a:gd name="connsiteX1" fmla="*/ 261104 w 802972"/>
              <a:gd name="connsiteY1" fmla="*/ 431801 h 563514"/>
              <a:gd name="connsiteX2" fmla="*/ 464305 w 802972"/>
              <a:gd name="connsiteY2" fmla="*/ 287867 h 563514"/>
              <a:gd name="connsiteX3" fmla="*/ 582838 w 802972"/>
              <a:gd name="connsiteY3" fmla="*/ 203200 h 563514"/>
              <a:gd name="connsiteX4" fmla="*/ 802972 w 802972"/>
              <a:gd name="connsiteY4" fmla="*/ 0 h 563514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802972 w 802972"/>
              <a:gd name="connsiteY3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18739 w 802972"/>
              <a:gd name="connsiteY3" fmla="*/ 158956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26599 w 802972"/>
              <a:gd name="connsiteY3" fmla="*/ 164691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772013 w 802972"/>
              <a:gd name="connsiteY3" fmla="*/ 202921 h 594098"/>
              <a:gd name="connsiteX4" fmla="*/ 802972 w 802972"/>
              <a:gd name="connsiteY4" fmla="*/ 0 h 594098"/>
              <a:gd name="connsiteX0" fmla="*/ 0 w 809152"/>
              <a:gd name="connsiteY0" fmla="*/ 594098 h 594098"/>
              <a:gd name="connsiteX1" fmla="*/ 261104 w 809152"/>
              <a:gd name="connsiteY1" fmla="*/ 431801 h 594098"/>
              <a:gd name="connsiteX2" fmla="*/ 782643 w 809152"/>
              <a:gd name="connsiteY2" fmla="*/ 328009 h 594098"/>
              <a:gd name="connsiteX3" fmla="*/ 772013 w 809152"/>
              <a:gd name="connsiteY3" fmla="*/ 202921 h 594098"/>
              <a:gd name="connsiteX4" fmla="*/ 802972 w 809152"/>
              <a:gd name="connsiteY4" fmla="*/ 0 h 594098"/>
              <a:gd name="connsiteX0" fmla="*/ 0 w 802972"/>
              <a:gd name="connsiteY0" fmla="*/ 594098 h 594098"/>
              <a:gd name="connsiteX1" fmla="*/ 709139 w 802972"/>
              <a:gd name="connsiteY1" fmla="*/ 452829 h 594098"/>
              <a:gd name="connsiteX2" fmla="*/ 782643 w 802972"/>
              <a:gd name="connsiteY2" fmla="*/ 328009 h 594098"/>
              <a:gd name="connsiteX3" fmla="*/ 772013 w 802972"/>
              <a:gd name="connsiteY3" fmla="*/ 202921 h 594098"/>
              <a:gd name="connsiteX4" fmla="*/ 802972 w 802972"/>
              <a:gd name="connsiteY4" fmla="*/ 0 h 594098"/>
              <a:gd name="connsiteX0" fmla="*/ 1 w 93834"/>
              <a:gd name="connsiteY0" fmla="*/ 452829 h 452829"/>
              <a:gd name="connsiteX1" fmla="*/ 73505 w 93834"/>
              <a:gd name="connsiteY1" fmla="*/ 328009 h 452829"/>
              <a:gd name="connsiteX2" fmla="*/ 62875 w 93834"/>
              <a:gd name="connsiteY2" fmla="*/ 202921 h 452829"/>
              <a:gd name="connsiteX3" fmla="*/ 93834 w 93834"/>
              <a:gd name="connsiteY3" fmla="*/ 0 h 452829"/>
              <a:gd name="connsiteX0" fmla="*/ 0 w 93833"/>
              <a:gd name="connsiteY0" fmla="*/ 452829 h 452829"/>
              <a:gd name="connsiteX1" fmla="*/ 73504 w 93833"/>
              <a:gd name="connsiteY1" fmla="*/ 328009 h 452829"/>
              <a:gd name="connsiteX2" fmla="*/ 62874 w 93833"/>
              <a:gd name="connsiteY2" fmla="*/ 202921 h 452829"/>
              <a:gd name="connsiteX3" fmla="*/ 93833 w 93833"/>
              <a:gd name="connsiteY3" fmla="*/ 0 h 452829"/>
              <a:gd name="connsiteX0" fmla="*/ 26659 w 53680"/>
              <a:gd name="connsiteY0" fmla="*/ 460475 h 460475"/>
              <a:gd name="connsiteX1" fmla="*/ 33351 w 53680"/>
              <a:gd name="connsiteY1" fmla="*/ 328009 h 460475"/>
              <a:gd name="connsiteX2" fmla="*/ 22721 w 53680"/>
              <a:gd name="connsiteY2" fmla="*/ 202921 h 460475"/>
              <a:gd name="connsiteX3" fmla="*/ 53680 w 53680"/>
              <a:gd name="connsiteY3" fmla="*/ 0 h 460475"/>
              <a:gd name="connsiteX0" fmla="*/ 16328 w 43349"/>
              <a:gd name="connsiteY0" fmla="*/ 460475 h 460475"/>
              <a:gd name="connsiteX1" fmla="*/ 23020 w 43349"/>
              <a:gd name="connsiteY1" fmla="*/ 328009 h 460475"/>
              <a:gd name="connsiteX2" fmla="*/ 12390 w 43349"/>
              <a:gd name="connsiteY2" fmla="*/ 202921 h 460475"/>
              <a:gd name="connsiteX3" fmla="*/ 43349 w 43349"/>
              <a:gd name="connsiteY3" fmla="*/ 0 h 460475"/>
              <a:gd name="connsiteX0" fmla="*/ 16328 w 43349"/>
              <a:gd name="connsiteY0" fmla="*/ 460475 h 460475"/>
              <a:gd name="connsiteX1" fmla="*/ 23020 w 43349"/>
              <a:gd name="connsiteY1" fmla="*/ 328009 h 460475"/>
              <a:gd name="connsiteX2" fmla="*/ 12390 w 43349"/>
              <a:gd name="connsiteY2" fmla="*/ 202921 h 460475"/>
              <a:gd name="connsiteX3" fmla="*/ 43349 w 43349"/>
              <a:gd name="connsiteY3" fmla="*/ 0 h 460475"/>
              <a:gd name="connsiteX0" fmla="*/ 9612 w 36633"/>
              <a:gd name="connsiteY0" fmla="*/ 460475 h 460475"/>
              <a:gd name="connsiteX1" fmla="*/ 16304 w 36633"/>
              <a:gd name="connsiteY1" fmla="*/ 328009 h 460475"/>
              <a:gd name="connsiteX2" fmla="*/ 5674 w 36633"/>
              <a:gd name="connsiteY2" fmla="*/ 202921 h 460475"/>
              <a:gd name="connsiteX3" fmla="*/ 36633 w 36633"/>
              <a:gd name="connsiteY3" fmla="*/ 0 h 460475"/>
              <a:gd name="connsiteX0" fmla="*/ 9611 w 36632"/>
              <a:gd name="connsiteY0" fmla="*/ 460475 h 460475"/>
              <a:gd name="connsiteX1" fmla="*/ 16303 w 36632"/>
              <a:gd name="connsiteY1" fmla="*/ 328009 h 460475"/>
              <a:gd name="connsiteX2" fmla="*/ 5673 w 36632"/>
              <a:gd name="connsiteY2" fmla="*/ 179983 h 460475"/>
              <a:gd name="connsiteX3" fmla="*/ 36632 w 36632"/>
              <a:gd name="connsiteY3" fmla="*/ 0 h 460475"/>
              <a:gd name="connsiteX0" fmla="*/ 3938 w 30959"/>
              <a:gd name="connsiteY0" fmla="*/ 460475 h 460475"/>
              <a:gd name="connsiteX1" fmla="*/ 10630 w 30959"/>
              <a:gd name="connsiteY1" fmla="*/ 328009 h 460475"/>
              <a:gd name="connsiteX2" fmla="*/ 0 w 30959"/>
              <a:gd name="connsiteY2" fmla="*/ 179983 h 460475"/>
              <a:gd name="connsiteX3" fmla="*/ 30959 w 30959"/>
              <a:gd name="connsiteY3" fmla="*/ 0 h 460475"/>
              <a:gd name="connsiteX0" fmla="*/ 3938 w 30959"/>
              <a:gd name="connsiteY0" fmla="*/ 460475 h 460475"/>
              <a:gd name="connsiteX1" fmla="*/ 10630 w 30959"/>
              <a:gd name="connsiteY1" fmla="*/ 328009 h 460475"/>
              <a:gd name="connsiteX2" fmla="*/ 0 w 30959"/>
              <a:gd name="connsiteY2" fmla="*/ 179983 h 460475"/>
              <a:gd name="connsiteX3" fmla="*/ 30959 w 30959"/>
              <a:gd name="connsiteY3" fmla="*/ 0 h 460475"/>
              <a:gd name="connsiteX0" fmla="*/ 3938 w 30959"/>
              <a:gd name="connsiteY0" fmla="*/ 460475 h 460475"/>
              <a:gd name="connsiteX1" fmla="*/ 10630 w 30959"/>
              <a:gd name="connsiteY1" fmla="*/ 328009 h 460475"/>
              <a:gd name="connsiteX2" fmla="*/ 0 w 30959"/>
              <a:gd name="connsiteY2" fmla="*/ 179983 h 460475"/>
              <a:gd name="connsiteX3" fmla="*/ 30959 w 30959"/>
              <a:gd name="connsiteY3" fmla="*/ 0 h 460475"/>
              <a:gd name="connsiteX0" fmla="*/ 3938 w 12248"/>
              <a:gd name="connsiteY0" fmla="*/ 452387 h 452387"/>
              <a:gd name="connsiteX1" fmla="*/ 10630 w 12248"/>
              <a:gd name="connsiteY1" fmla="*/ 319921 h 452387"/>
              <a:gd name="connsiteX2" fmla="*/ 0 w 12248"/>
              <a:gd name="connsiteY2" fmla="*/ 171895 h 452387"/>
              <a:gd name="connsiteX3" fmla="*/ 5159 w 12248"/>
              <a:gd name="connsiteY3" fmla="*/ 0 h 452387"/>
              <a:gd name="connsiteX0" fmla="*/ 3938 w 10683"/>
              <a:gd name="connsiteY0" fmla="*/ 452387 h 452387"/>
              <a:gd name="connsiteX1" fmla="*/ 10630 w 10683"/>
              <a:gd name="connsiteY1" fmla="*/ 319921 h 452387"/>
              <a:gd name="connsiteX2" fmla="*/ 0 w 10683"/>
              <a:gd name="connsiteY2" fmla="*/ 171895 h 452387"/>
              <a:gd name="connsiteX3" fmla="*/ 5159 w 10683"/>
              <a:gd name="connsiteY3" fmla="*/ 0 h 452387"/>
              <a:gd name="connsiteX0" fmla="*/ 10389 w 11834"/>
              <a:gd name="connsiteY0" fmla="*/ 452389 h 452389"/>
              <a:gd name="connsiteX1" fmla="*/ 10630 w 11834"/>
              <a:gd name="connsiteY1" fmla="*/ 319921 h 452389"/>
              <a:gd name="connsiteX2" fmla="*/ 0 w 11834"/>
              <a:gd name="connsiteY2" fmla="*/ 171895 h 452389"/>
              <a:gd name="connsiteX3" fmla="*/ 5159 w 11834"/>
              <a:gd name="connsiteY3" fmla="*/ 0 h 452389"/>
              <a:gd name="connsiteX0" fmla="*/ 5230 w 6354"/>
              <a:gd name="connsiteY0" fmla="*/ 452389 h 452389"/>
              <a:gd name="connsiteX1" fmla="*/ 5471 w 6354"/>
              <a:gd name="connsiteY1" fmla="*/ 319921 h 452389"/>
              <a:gd name="connsiteX2" fmla="*/ 0 w 6354"/>
              <a:gd name="connsiteY2" fmla="*/ 0 h 452389"/>
              <a:gd name="connsiteX0" fmla="*/ 8231 w 10001"/>
              <a:gd name="connsiteY0" fmla="*/ 10000 h 10000"/>
              <a:gd name="connsiteX1" fmla="*/ 8610 w 10001"/>
              <a:gd name="connsiteY1" fmla="*/ 7072 h 10000"/>
              <a:gd name="connsiteX2" fmla="*/ 2844 w 10001"/>
              <a:gd name="connsiteY2" fmla="*/ 3343 h 10000"/>
              <a:gd name="connsiteX3" fmla="*/ 0 w 10001"/>
              <a:gd name="connsiteY3" fmla="*/ 0 h 10000"/>
              <a:gd name="connsiteX0" fmla="*/ 5665 w 7435"/>
              <a:gd name="connsiteY0" fmla="*/ 10733 h 10733"/>
              <a:gd name="connsiteX1" fmla="*/ 6044 w 7435"/>
              <a:gd name="connsiteY1" fmla="*/ 7805 h 10733"/>
              <a:gd name="connsiteX2" fmla="*/ 278 w 7435"/>
              <a:gd name="connsiteY2" fmla="*/ 4076 h 10733"/>
              <a:gd name="connsiteX3" fmla="*/ 2990 w 7435"/>
              <a:gd name="connsiteY3" fmla="*/ 0 h 10733"/>
              <a:gd name="connsiteX0" fmla="*/ 7481 w 9862"/>
              <a:gd name="connsiteY0" fmla="*/ 10000 h 10000"/>
              <a:gd name="connsiteX1" fmla="*/ 7991 w 9862"/>
              <a:gd name="connsiteY1" fmla="*/ 7272 h 10000"/>
              <a:gd name="connsiteX2" fmla="*/ 236 w 9862"/>
              <a:gd name="connsiteY2" fmla="*/ 3798 h 10000"/>
              <a:gd name="connsiteX3" fmla="*/ 3972 w 9862"/>
              <a:gd name="connsiteY3" fmla="*/ 1689 h 10000"/>
              <a:gd name="connsiteX4" fmla="*/ 3884 w 9862"/>
              <a:gd name="connsiteY4" fmla="*/ 0 h 10000"/>
              <a:gd name="connsiteX0" fmla="*/ 7586 w 112274"/>
              <a:gd name="connsiteY0" fmla="*/ 11805 h 11805"/>
              <a:gd name="connsiteX1" fmla="*/ 8103 w 112274"/>
              <a:gd name="connsiteY1" fmla="*/ 9077 h 11805"/>
              <a:gd name="connsiteX2" fmla="*/ 239 w 112274"/>
              <a:gd name="connsiteY2" fmla="*/ 5603 h 11805"/>
              <a:gd name="connsiteX3" fmla="*/ 4028 w 112274"/>
              <a:gd name="connsiteY3" fmla="*/ 3494 h 11805"/>
              <a:gd name="connsiteX4" fmla="*/ 112274 w 112274"/>
              <a:gd name="connsiteY4" fmla="*/ 0 h 11805"/>
              <a:gd name="connsiteX0" fmla="*/ 13135 w 117823"/>
              <a:gd name="connsiteY0" fmla="*/ 11805 h 11805"/>
              <a:gd name="connsiteX1" fmla="*/ 13652 w 117823"/>
              <a:gd name="connsiteY1" fmla="*/ 9077 h 11805"/>
              <a:gd name="connsiteX2" fmla="*/ 5788 w 117823"/>
              <a:gd name="connsiteY2" fmla="*/ 5603 h 11805"/>
              <a:gd name="connsiteX3" fmla="*/ 9577 w 117823"/>
              <a:gd name="connsiteY3" fmla="*/ 3494 h 11805"/>
              <a:gd name="connsiteX4" fmla="*/ 117823 w 117823"/>
              <a:gd name="connsiteY4" fmla="*/ 0 h 11805"/>
              <a:gd name="connsiteX0" fmla="*/ 13135 w 117823"/>
              <a:gd name="connsiteY0" fmla="*/ 11805 h 11805"/>
              <a:gd name="connsiteX1" fmla="*/ 13652 w 117823"/>
              <a:gd name="connsiteY1" fmla="*/ 9077 h 11805"/>
              <a:gd name="connsiteX2" fmla="*/ 5788 w 117823"/>
              <a:gd name="connsiteY2" fmla="*/ 5603 h 11805"/>
              <a:gd name="connsiteX3" fmla="*/ 9577 w 117823"/>
              <a:gd name="connsiteY3" fmla="*/ 3494 h 11805"/>
              <a:gd name="connsiteX4" fmla="*/ 117823 w 117823"/>
              <a:gd name="connsiteY4" fmla="*/ 0 h 11805"/>
              <a:gd name="connsiteX0" fmla="*/ 13135 w 117823"/>
              <a:gd name="connsiteY0" fmla="*/ 11805 h 11805"/>
              <a:gd name="connsiteX1" fmla="*/ 13652 w 117823"/>
              <a:gd name="connsiteY1" fmla="*/ 9077 h 11805"/>
              <a:gd name="connsiteX2" fmla="*/ 5788 w 117823"/>
              <a:gd name="connsiteY2" fmla="*/ 5603 h 11805"/>
              <a:gd name="connsiteX3" fmla="*/ 9577 w 117823"/>
              <a:gd name="connsiteY3" fmla="*/ 3494 h 11805"/>
              <a:gd name="connsiteX4" fmla="*/ 30556 w 117823"/>
              <a:gd name="connsiteY4" fmla="*/ 2827 h 11805"/>
              <a:gd name="connsiteX5" fmla="*/ 117823 w 117823"/>
              <a:gd name="connsiteY5" fmla="*/ 0 h 11805"/>
              <a:gd name="connsiteX0" fmla="*/ 13135 w 117823"/>
              <a:gd name="connsiteY0" fmla="*/ 11805 h 11805"/>
              <a:gd name="connsiteX1" fmla="*/ 13652 w 117823"/>
              <a:gd name="connsiteY1" fmla="*/ 9077 h 11805"/>
              <a:gd name="connsiteX2" fmla="*/ 5788 w 117823"/>
              <a:gd name="connsiteY2" fmla="*/ 5603 h 11805"/>
              <a:gd name="connsiteX3" fmla="*/ 9577 w 117823"/>
              <a:gd name="connsiteY3" fmla="*/ 3494 h 11805"/>
              <a:gd name="connsiteX4" fmla="*/ 30556 w 117823"/>
              <a:gd name="connsiteY4" fmla="*/ 2827 h 11805"/>
              <a:gd name="connsiteX5" fmla="*/ 117823 w 117823"/>
              <a:gd name="connsiteY5" fmla="*/ 0 h 11805"/>
              <a:gd name="connsiteX0" fmla="*/ 13136 w 117824"/>
              <a:gd name="connsiteY0" fmla="*/ 11805 h 11805"/>
              <a:gd name="connsiteX1" fmla="*/ 13653 w 117824"/>
              <a:gd name="connsiteY1" fmla="*/ 9077 h 11805"/>
              <a:gd name="connsiteX2" fmla="*/ 5789 w 117824"/>
              <a:gd name="connsiteY2" fmla="*/ 5603 h 11805"/>
              <a:gd name="connsiteX3" fmla="*/ 9578 w 117824"/>
              <a:gd name="connsiteY3" fmla="*/ 3494 h 11805"/>
              <a:gd name="connsiteX4" fmla="*/ 30557 w 117824"/>
              <a:gd name="connsiteY4" fmla="*/ 2827 h 11805"/>
              <a:gd name="connsiteX5" fmla="*/ 117824 w 117824"/>
              <a:gd name="connsiteY5" fmla="*/ 0 h 11805"/>
              <a:gd name="connsiteX0" fmla="*/ 8609 w 113297"/>
              <a:gd name="connsiteY0" fmla="*/ 11805 h 11805"/>
              <a:gd name="connsiteX1" fmla="*/ 9126 w 113297"/>
              <a:gd name="connsiteY1" fmla="*/ 9077 h 11805"/>
              <a:gd name="connsiteX2" fmla="*/ 1262 w 113297"/>
              <a:gd name="connsiteY2" fmla="*/ 5603 h 11805"/>
              <a:gd name="connsiteX3" fmla="*/ 5051 w 113297"/>
              <a:gd name="connsiteY3" fmla="*/ 3494 h 11805"/>
              <a:gd name="connsiteX4" fmla="*/ 26030 w 113297"/>
              <a:gd name="connsiteY4" fmla="*/ 2827 h 11805"/>
              <a:gd name="connsiteX5" fmla="*/ 113297 w 113297"/>
              <a:gd name="connsiteY5" fmla="*/ 0 h 11805"/>
              <a:gd name="connsiteX0" fmla="*/ 10708 w 115396"/>
              <a:gd name="connsiteY0" fmla="*/ 11805 h 11805"/>
              <a:gd name="connsiteX1" fmla="*/ 11225 w 115396"/>
              <a:gd name="connsiteY1" fmla="*/ 9077 h 11805"/>
              <a:gd name="connsiteX2" fmla="*/ 3361 w 115396"/>
              <a:gd name="connsiteY2" fmla="*/ 5603 h 11805"/>
              <a:gd name="connsiteX3" fmla="*/ 3446 w 115396"/>
              <a:gd name="connsiteY3" fmla="*/ 3956 h 11805"/>
              <a:gd name="connsiteX4" fmla="*/ 28129 w 115396"/>
              <a:gd name="connsiteY4" fmla="*/ 2827 h 11805"/>
              <a:gd name="connsiteX5" fmla="*/ 115396 w 115396"/>
              <a:gd name="connsiteY5" fmla="*/ 0 h 11805"/>
              <a:gd name="connsiteX0" fmla="*/ 9895 w 114583"/>
              <a:gd name="connsiteY0" fmla="*/ 11805 h 11805"/>
              <a:gd name="connsiteX1" fmla="*/ 10412 w 114583"/>
              <a:gd name="connsiteY1" fmla="*/ 9077 h 11805"/>
              <a:gd name="connsiteX2" fmla="*/ 2548 w 114583"/>
              <a:gd name="connsiteY2" fmla="*/ 5603 h 11805"/>
              <a:gd name="connsiteX3" fmla="*/ 2633 w 114583"/>
              <a:gd name="connsiteY3" fmla="*/ 3956 h 11805"/>
              <a:gd name="connsiteX4" fmla="*/ 27316 w 114583"/>
              <a:gd name="connsiteY4" fmla="*/ 2827 h 11805"/>
              <a:gd name="connsiteX5" fmla="*/ 114583 w 114583"/>
              <a:gd name="connsiteY5" fmla="*/ 0 h 11805"/>
              <a:gd name="connsiteX0" fmla="*/ 9895 w 114583"/>
              <a:gd name="connsiteY0" fmla="*/ 11805 h 11805"/>
              <a:gd name="connsiteX1" fmla="*/ 10412 w 114583"/>
              <a:gd name="connsiteY1" fmla="*/ 9077 h 11805"/>
              <a:gd name="connsiteX2" fmla="*/ 2548 w 114583"/>
              <a:gd name="connsiteY2" fmla="*/ 5603 h 11805"/>
              <a:gd name="connsiteX3" fmla="*/ 2633 w 114583"/>
              <a:gd name="connsiteY3" fmla="*/ 3956 h 11805"/>
              <a:gd name="connsiteX4" fmla="*/ 27316 w 114583"/>
              <a:gd name="connsiteY4" fmla="*/ 2827 h 11805"/>
              <a:gd name="connsiteX5" fmla="*/ 114583 w 114583"/>
              <a:gd name="connsiteY5" fmla="*/ 0 h 11805"/>
              <a:gd name="connsiteX0" fmla="*/ 9895 w 114583"/>
              <a:gd name="connsiteY0" fmla="*/ 11805 h 11805"/>
              <a:gd name="connsiteX1" fmla="*/ 10412 w 114583"/>
              <a:gd name="connsiteY1" fmla="*/ 9077 h 11805"/>
              <a:gd name="connsiteX2" fmla="*/ 2548 w 114583"/>
              <a:gd name="connsiteY2" fmla="*/ 5603 h 11805"/>
              <a:gd name="connsiteX3" fmla="*/ 2633 w 114583"/>
              <a:gd name="connsiteY3" fmla="*/ 3956 h 11805"/>
              <a:gd name="connsiteX4" fmla="*/ 27316 w 114583"/>
              <a:gd name="connsiteY4" fmla="*/ 2827 h 11805"/>
              <a:gd name="connsiteX5" fmla="*/ 114583 w 114583"/>
              <a:gd name="connsiteY5" fmla="*/ 0 h 11805"/>
              <a:gd name="connsiteX0" fmla="*/ 9895 w 114583"/>
              <a:gd name="connsiteY0" fmla="*/ 11805 h 11805"/>
              <a:gd name="connsiteX1" fmla="*/ 10412 w 114583"/>
              <a:gd name="connsiteY1" fmla="*/ 9077 h 11805"/>
              <a:gd name="connsiteX2" fmla="*/ 2548 w 114583"/>
              <a:gd name="connsiteY2" fmla="*/ 5603 h 11805"/>
              <a:gd name="connsiteX3" fmla="*/ 2633 w 114583"/>
              <a:gd name="connsiteY3" fmla="*/ 3956 h 11805"/>
              <a:gd name="connsiteX4" fmla="*/ 27316 w 114583"/>
              <a:gd name="connsiteY4" fmla="*/ 2827 h 11805"/>
              <a:gd name="connsiteX5" fmla="*/ 61576 w 114583"/>
              <a:gd name="connsiteY5" fmla="*/ 1749 h 11805"/>
              <a:gd name="connsiteX6" fmla="*/ 114583 w 114583"/>
              <a:gd name="connsiteY6" fmla="*/ 0 h 11805"/>
              <a:gd name="connsiteX0" fmla="*/ 9895 w 114583"/>
              <a:gd name="connsiteY0" fmla="*/ 11805 h 11805"/>
              <a:gd name="connsiteX1" fmla="*/ 10412 w 114583"/>
              <a:gd name="connsiteY1" fmla="*/ 9077 h 11805"/>
              <a:gd name="connsiteX2" fmla="*/ 2548 w 114583"/>
              <a:gd name="connsiteY2" fmla="*/ 5603 h 11805"/>
              <a:gd name="connsiteX3" fmla="*/ 2633 w 114583"/>
              <a:gd name="connsiteY3" fmla="*/ 3956 h 11805"/>
              <a:gd name="connsiteX4" fmla="*/ 27316 w 114583"/>
              <a:gd name="connsiteY4" fmla="*/ 2827 h 11805"/>
              <a:gd name="connsiteX5" fmla="*/ 64354 w 114583"/>
              <a:gd name="connsiteY5" fmla="*/ 1749 h 11805"/>
              <a:gd name="connsiteX6" fmla="*/ 114583 w 114583"/>
              <a:gd name="connsiteY6" fmla="*/ 0 h 11805"/>
              <a:gd name="connsiteX0" fmla="*/ 9895 w 114583"/>
              <a:gd name="connsiteY0" fmla="*/ 11805 h 11805"/>
              <a:gd name="connsiteX1" fmla="*/ 10412 w 114583"/>
              <a:gd name="connsiteY1" fmla="*/ 9077 h 11805"/>
              <a:gd name="connsiteX2" fmla="*/ 2548 w 114583"/>
              <a:gd name="connsiteY2" fmla="*/ 5603 h 11805"/>
              <a:gd name="connsiteX3" fmla="*/ 2633 w 114583"/>
              <a:gd name="connsiteY3" fmla="*/ 3956 h 11805"/>
              <a:gd name="connsiteX4" fmla="*/ 27316 w 114583"/>
              <a:gd name="connsiteY4" fmla="*/ 2827 h 11805"/>
              <a:gd name="connsiteX5" fmla="*/ 78244 w 114583"/>
              <a:gd name="connsiteY5" fmla="*/ 773 h 11805"/>
              <a:gd name="connsiteX6" fmla="*/ 114583 w 114583"/>
              <a:gd name="connsiteY6" fmla="*/ 0 h 11805"/>
              <a:gd name="connsiteX0" fmla="*/ 10364 w 115052"/>
              <a:gd name="connsiteY0" fmla="*/ 11805 h 11805"/>
              <a:gd name="connsiteX1" fmla="*/ 10881 w 115052"/>
              <a:gd name="connsiteY1" fmla="*/ 9077 h 11805"/>
              <a:gd name="connsiteX2" fmla="*/ 3017 w 115052"/>
              <a:gd name="connsiteY2" fmla="*/ 5603 h 11805"/>
              <a:gd name="connsiteX3" fmla="*/ 3102 w 115052"/>
              <a:gd name="connsiteY3" fmla="*/ 3956 h 11805"/>
              <a:gd name="connsiteX4" fmla="*/ 40286 w 115052"/>
              <a:gd name="connsiteY4" fmla="*/ 1777 h 11805"/>
              <a:gd name="connsiteX5" fmla="*/ 78713 w 115052"/>
              <a:gd name="connsiteY5" fmla="*/ 773 h 11805"/>
              <a:gd name="connsiteX6" fmla="*/ 115052 w 115052"/>
              <a:gd name="connsiteY6" fmla="*/ 0 h 11805"/>
              <a:gd name="connsiteX0" fmla="*/ 7718 w 112406"/>
              <a:gd name="connsiteY0" fmla="*/ 11805 h 11805"/>
              <a:gd name="connsiteX1" fmla="*/ 8235 w 112406"/>
              <a:gd name="connsiteY1" fmla="*/ 9077 h 11805"/>
              <a:gd name="connsiteX2" fmla="*/ 371 w 112406"/>
              <a:gd name="connsiteY2" fmla="*/ 5603 h 11805"/>
              <a:gd name="connsiteX3" fmla="*/ 7401 w 112406"/>
              <a:gd name="connsiteY3" fmla="*/ 3053 h 11805"/>
              <a:gd name="connsiteX4" fmla="*/ 37640 w 112406"/>
              <a:gd name="connsiteY4" fmla="*/ 1777 h 11805"/>
              <a:gd name="connsiteX5" fmla="*/ 76067 w 112406"/>
              <a:gd name="connsiteY5" fmla="*/ 773 h 11805"/>
              <a:gd name="connsiteX6" fmla="*/ 112406 w 112406"/>
              <a:gd name="connsiteY6" fmla="*/ 0 h 11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406" h="11805">
                <a:moveTo>
                  <a:pt x="7718" y="11805"/>
                </a:moveTo>
                <a:cubicBezTo>
                  <a:pt x="11559" y="10144"/>
                  <a:pt x="10108" y="10629"/>
                  <a:pt x="8235" y="9077"/>
                </a:cubicBezTo>
                <a:cubicBezTo>
                  <a:pt x="7010" y="8044"/>
                  <a:pt x="2328" y="6701"/>
                  <a:pt x="371" y="5603"/>
                </a:cubicBezTo>
                <a:cubicBezTo>
                  <a:pt x="-939" y="4673"/>
                  <a:pt x="1189" y="3691"/>
                  <a:pt x="7401" y="3053"/>
                </a:cubicBezTo>
                <a:cubicBezTo>
                  <a:pt x="13613" y="2415"/>
                  <a:pt x="26196" y="2157"/>
                  <a:pt x="37640" y="1777"/>
                </a:cubicBezTo>
                <a:lnTo>
                  <a:pt x="76067" y="773"/>
                </a:lnTo>
                <a:lnTo>
                  <a:pt x="112406" y="0"/>
                </a:lnTo>
              </a:path>
            </a:pathLst>
          </a:custGeom>
          <a:ln>
            <a:solidFill>
              <a:srgbClr val="ED7D3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tailEnd type="arrow"/>
              </a:ln>
            </a:endParaRPr>
          </a:p>
        </p:txBody>
      </p:sp>
      <p:cxnSp>
        <p:nvCxnSpPr>
          <p:cNvPr id="54" name="Straight Arrow Connector 53"/>
          <p:cNvCxnSpPr>
            <a:stCxn id="51" idx="6"/>
          </p:cNvCxnSpPr>
          <p:nvPr/>
        </p:nvCxnSpPr>
        <p:spPr>
          <a:xfrm flipV="1">
            <a:off x="7509215" y="2997616"/>
            <a:ext cx="80481" cy="71551"/>
          </a:xfrm>
          <a:prstGeom prst="straightConnector1">
            <a:avLst/>
          </a:prstGeom>
          <a:ln>
            <a:solidFill>
              <a:srgbClr val="ED7D3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Freeform 75"/>
          <p:cNvSpPr/>
          <p:nvPr/>
        </p:nvSpPr>
        <p:spPr>
          <a:xfrm rot="16200000">
            <a:off x="7566472" y="3589149"/>
            <a:ext cx="1372874" cy="189808"/>
          </a:xfrm>
          <a:custGeom>
            <a:avLst/>
            <a:gdLst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694267 w 1100765"/>
              <a:gd name="connsiteY5" fmla="*/ 321734 h 541867"/>
              <a:gd name="connsiteX6" fmla="*/ 762000 w 1100765"/>
              <a:gd name="connsiteY6" fmla="*/ 287867 h 541867"/>
              <a:gd name="connsiteX7" fmla="*/ 880533 w 1100765"/>
              <a:gd name="connsiteY7" fmla="*/ 203200 h 541867"/>
              <a:gd name="connsiteX8" fmla="*/ 931333 w 1100765"/>
              <a:gd name="connsiteY8" fmla="*/ 186267 h 541867"/>
              <a:gd name="connsiteX9" fmla="*/ 1016000 w 1100765"/>
              <a:gd name="connsiteY9" fmla="*/ 101600 h 541867"/>
              <a:gd name="connsiteX10" fmla="*/ 1049867 w 1100765"/>
              <a:gd name="connsiteY10" fmla="*/ 50800 h 541867"/>
              <a:gd name="connsiteX11" fmla="*/ 1100667 w 1100765"/>
              <a:gd name="connsiteY11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931333 w 1100765"/>
              <a:gd name="connsiteY7" fmla="*/ 186267 h 541867"/>
              <a:gd name="connsiteX8" fmla="*/ 1016000 w 1100765"/>
              <a:gd name="connsiteY8" fmla="*/ 101600 h 541867"/>
              <a:gd name="connsiteX9" fmla="*/ 1049867 w 1100765"/>
              <a:gd name="connsiteY9" fmla="*/ 50800 h 541867"/>
              <a:gd name="connsiteX10" fmla="*/ 1100667 w 1100765"/>
              <a:gd name="connsiteY10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1016000 w 1100765"/>
              <a:gd name="connsiteY7" fmla="*/ 101600 h 541867"/>
              <a:gd name="connsiteX8" fmla="*/ 1049867 w 1100765"/>
              <a:gd name="connsiteY8" fmla="*/ 50800 h 541867"/>
              <a:gd name="connsiteX9" fmla="*/ 1100667 w 1100765"/>
              <a:gd name="connsiteY9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440267 w 1100667"/>
              <a:gd name="connsiteY3" fmla="*/ 457200 h 541867"/>
              <a:gd name="connsiteX4" fmla="*/ 524933 w 1100667"/>
              <a:gd name="connsiteY4" fmla="*/ 423334 h 541867"/>
              <a:gd name="connsiteX5" fmla="*/ 762000 w 1100667"/>
              <a:gd name="connsiteY5" fmla="*/ 287867 h 541867"/>
              <a:gd name="connsiteX6" fmla="*/ 880533 w 1100667"/>
              <a:gd name="connsiteY6" fmla="*/ 203200 h 541867"/>
              <a:gd name="connsiteX7" fmla="*/ 1016000 w 1100667"/>
              <a:gd name="connsiteY7" fmla="*/ 101600 h 541867"/>
              <a:gd name="connsiteX8" fmla="*/ 1100667 w 1100667"/>
              <a:gd name="connsiteY8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524933 w 1100667"/>
              <a:gd name="connsiteY3" fmla="*/ 423334 h 541867"/>
              <a:gd name="connsiteX4" fmla="*/ 762000 w 1100667"/>
              <a:gd name="connsiteY4" fmla="*/ 287867 h 541867"/>
              <a:gd name="connsiteX5" fmla="*/ 880533 w 1100667"/>
              <a:gd name="connsiteY5" fmla="*/ 203200 h 541867"/>
              <a:gd name="connsiteX6" fmla="*/ 1016000 w 1100667"/>
              <a:gd name="connsiteY6" fmla="*/ 101600 h 541867"/>
              <a:gd name="connsiteX7" fmla="*/ 1100667 w 1100667"/>
              <a:gd name="connsiteY7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24933 w 1100667"/>
              <a:gd name="connsiteY2" fmla="*/ 423334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100667 w 1100667"/>
              <a:gd name="connsiteY5" fmla="*/ 0 h 541867"/>
              <a:gd name="connsiteX0" fmla="*/ 0 w 795867"/>
              <a:gd name="connsiteY0" fmla="*/ 524934 h 524934"/>
              <a:gd name="connsiteX1" fmla="*/ 253999 w 795867"/>
              <a:gd name="connsiteY1" fmla="*/ 431801 h 524934"/>
              <a:gd name="connsiteX2" fmla="*/ 457200 w 795867"/>
              <a:gd name="connsiteY2" fmla="*/ 287867 h 524934"/>
              <a:gd name="connsiteX3" fmla="*/ 575733 w 795867"/>
              <a:gd name="connsiteY3" fmla="*/ 203200 h 524934"/>
              <a:gd name="connsiteX4" fmla="*/ 795867 w 795867"/>
              <a:gd name="connsiteY4" fmla="*/ 0 h 524934"/>
              <a:gd name="connsiteX0" fmla="*/ 0 w 802972"/>
              <a:gd name="connsiteY0" fmla="*/ 563514 h 563514"/>
              <a:gd name="connsiteX1" fmla="*/ 261104 w 802972"/>
              <a:gd name="connsiteY1" fmla="*/ 431801 h 563514"/>
              <a:gd name="connsiteX2" fmla="*/ 464305 w 802972"/>
              <a:gd name="connsiteY2" fmla="*/ 287867 h 563514"/>
              <a:gd name="connsiteX3" fmla="*/ 582838 w 802972"/>
              <a:gd name="connsiteY3" fmla="*/ 203200 h 563514"/>
              <a:gd name="connsiteX4" fmla="*/ 802972 w 802972"/>
              <a:gd name="connsiteY4" fmla="*/ 0 h 563514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  <a:gd name="connsiteX0" fmla="*/ 0 w 781989"/>
              <a:gd name="connsiteY0" fmla="*/ 671445 h 671445"/>
              <a:gd name="connsiteX1" fmla="*/ 261104 w 781989"/>
              <a:gd name="connsiteY1" fmla="*/ 509148 h 671445"/>
              <a:gd name="connsiteX2" fmla="*/ 464305 w 781989"/>
              <a:gd name="connsiteY2" fmla="*/ 365214 h 671445"/>
              <a:gd name="connsiteX3" fmla="*/ 602509 w 781989"/>
              <a:gd name="connsiteY3" fmla="*/ 263705 h 671445"/>
              <a:gd name="connsiteX4" fmla="*/ 781989 w 781989"/>
              <a:gd name="connsiteY4" fmla="*/ 0 h 671445"/>
              <a:gd name="connsiteX0" fmla="*/ 0 w 781989"/>
              <a:gd name="connsiteY0" fmla="*/ 671445 h 671445"/>
              <a:gd name="connsiteX1" fmla="*/ 261104 w 781989"/>
              <a:gd name="connsiteY1" fmla="*/ 509148 h 671445"/>
              <a:gd name="connsiteX2" fmla="*/ 464305 w 781989"/>
              <a:gd name="connsiteY2" fmla="*/ 365214 h 671445"/>
              <a:gd name="connsiteX3" fmla="*/ 602509 w 781989"/>
              <a:gd name="connsiteY3" fmla="*/ 263705 h 671445"/>
              <a:gd name="connsiteX4" fmla="*/ 781989 w 781989"/>
              <a:gd name="connsiteY4" fmla="*/ 0 h 671445"/>
              <a:gd name="connsiteX0" fmla="*/ 0 w 781989"/>
              <a:gd name="connsiteY0" fmla="*/ 671445 h 671445"/>
              <a:gd name="connsiteX1" fmla="*/ 261104 w 781989"/>
              <a:gd name="connsiteY1" fmla="*/ 509148 h 671445"/>
              <a:gd name="connsiteX2" fmla="*/ 464305 w 781989"/>
              <a:gd name="connsiteY2" fmla="*/ 365214 h 671445"/>
              <a:gd name="connsiteX3" fmla="*/ 602509 w 781989"/>
              <a:gd name="connsiteY3" fmla="*/ 263705 h 671445"/>
              <a:gd name="connsiteX4" fmla="*/ 781989 w 781989"/>
              <a:gd name="connsiteY4" fmla="*/ 0 h 671445"/>
              <a:gd name="connsiteX0" fmla="*/ 0 w 781989"/>
              <a:gd name="connsiteY0" fmla="*/ 671445 h 671445"/>
              <a:gd name="connsiteX1" fmla="*/ 261104 w 781989"/>
              <a:gd name="connsiteY1" fmla="*/ 509148 h 671445"/>
              <a:gd name="connsiteX2" fmla="*/ 464305 w 781989"/>
              <a:gd name="connsiteY2" fmla="*/ 365214 h 671445"/>
              <a:gd name="connsiteX3" fmla="*/ 602509 w 781989"/>
              <a:gd name="connsiteY3" fmla="*/ 263705 h 671445"/>
              <a:gd name="connsiteX4" fmla="*/ 781989 w 781989"/>
              <a:gd name="connsiteY4" fmla="*/ 0 h 671445"/>
              <a:gd name="connsiteX0" fmla="*/ 0 w 781988"/>
              <a:gd name="connsiteY0" fmla="*/ 801186 h 801186"/>
              <a:gd name="connsiteX1" fmla="*/ 261104 w 781988"/>
              <a:gd name="connsiteY1" fmla="*/ 638889 h 801186"/>
              <a:gd name="connsiteX2" fmla="*/ 464305 w 781988"/>
              <a:gd name="connsiteY2" fmla="*/ 494955 h 801186"/>
              <a:gd name="connsiteX3" fmla="*/ 602509 w 781988"/>
              <a:gd name="connsiteY3" fmla="*/ 393446 h 801186"/>
              <a:gd name="connsiteX4" fmla="*/ 781988 w 781988"/>
              <a:gd name="connsiteY4" fmla="*/ 0 h 801186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02509 w 792480"/>
              <a:gd name="connsiteY3" fmla="*/ 263703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02509 w 792480"/>
              <a:gd name="connsiteY3" fmla="*/ 263703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02509 w 792480"/>
              <a:gd name="connsiteY3" fmla="*/ 263703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18246 w 792480"/>
              <a:gd name="connsiteY3" fmla="*/ 276179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54965 w 792480"/>
              <a:gd name="connsiteY3" fmla="*/ 248735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33982 w 792480"/>
              <a:gd name="connsiteY3" fmla="*/ 286162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723159 w 792480"/>
              <a:gd name="connsiteY3" fmla="*/ 223787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81193 w 792480"/>
              <a:gd name="connsiteY3" fmla="*/ 223788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81193 w 792480"/>
              <a:gd name="connsiteY3" fmla="*/ 223788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702175 w 792480"/>
              <a:gd name="connsiteY3" fmla="*/ 231275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702175 w 792480"/>
              <a:gd name="connsiteY3" fmla="*/ 231275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702175 w 792480"/>
              <a:gd name="connsiteY3" fmla="*/ 231275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702175 w 792480"/>
              <a:gd name="connsiteY3" fmla="*/ 231275 h 671443"/>
              <a:gd name="connsiteX4" fmla="*/ 754575 w 792480"/>
              <a:gd name="connsiteY4" fmla="*/ 151850 h 671443"/>
              <a:gd name="connsiteX5" fmla="*/ 792480 w 792480"/>
              <a:gd name="connsiteY5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702175 w 792480"/>
              <a:gd name="connsiteY3" fmla="*/ 231275 h 671443"/>
              <a:gd name="connsiteX4" fmla="*/ 765066 w 792480"/>
              <a:gd name="connsiteY4" fmla="*/ 156842 h 671443"/>
              <a:gd name="connsiteX5" fmla="*/ 792480 w 792480"/>
              <a:gd name="connsiteY5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702175 w 792480"/>
              <a:gd name="connsiteY3" fmla="*/ 231275 h 671443"/>
              <a:gd name="connsiteX4" fmla="*/ 728346 w 792480"/>
              <a:gd name="connsiteY4" fmla="*/ 179299 h 671443"/>
              <a:gd name="connsiteX5" fmla="*/ 792480 w 792480"/>
              <a:gd name="connsiteY5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02506 w 792480"/>
              <a:gd name="connsiteY3" fmla="*/ 276188 h 671443"/>
              <a:gd name="connsiteX4" fmla="*/ 728346 w 792480"/>
              <a:gd name="connsiteY4" fmla="*/ 179299 h 671443"/>
              <a:gd name="connsiteX5" fmla="*/ 792480 w 792480"/>
              <a:gd name="connsiteY5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02506 w 792480"/>
              <a:gd name="connsiteY3" fmla="*/ 276188 h 671443"/>
              <a:gd name="connsiteX4" fmla="*/ 728346 w 792480"/>
              <a:gd name="connsiteY4" fmla="*/ 179299 h 671443"/>
              <a:gd name="connsiteX5" fmla="*/ 792480 w 792480"/>
              <a:gd name="connsiteY5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02506 w 792480"/>
              <a:gd name="connsiteY3" fmla="*/ 276188 h 671443"/>
              <a:gd name="connsiteX4" fmla="*/ 728346 w 792480"/>
              <a:gd name="connsiteY4" fmla="*/ 179299 h 671443"/>
              <a:gd name="connsiteX5" fmla="*/ 792480 w 792480"/>
              <a:gd name="connsiteY5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02506 w 792480"/>
              <a:gd name="connsiteY3" fmla="*/ 276188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60210 w 792480"/>
              <a:gd name="connsiteY3" fmla="*/ 191358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54963 w 792480"/>
              <a:gd name="connsiteY3" fmla="*/ 233775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64305 w 792480"/>
              <a:gd name="connsiteY2" fmla="*/ 365212 h 671443"/>
              <a:gd name="connsiteX3" fmla="*/ 649718 w 792480"/>
              <a:gd name="connsiteY3" fmla="*/ 221302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61104 w 792480"/>
              <a:gd name="connsiteY1" fmla="*/ 509146 h 671443"/>
              <a:gd name="connsiteX2" fmla="*/ 459059 w 792480"/>
              <a:gd name="connsiteY2" fmla="*/ 397649 h 671443"/>
              <a:gd name="connsiteX3" fmla="*/ 649718 w 792480"/>
              <a:gd name="connsiteY3" fmla="*/ 221302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34874 w 792480"/>
              <a:gd name="connsiteY1" fmla="*/ 534098 h 671443"/>
              <a:gd name="connsiteX2" fmla="*/ 459059 w 792480"/>
              <a:gd name="connsiteY2" fmla="*/ 397649 h 671443"/>
              <a:gd name="connsiteX3" fmla="*/ 649718 w 792480"/>
              <a:gd name="connsiteY3" fmla="*/ 221302 h 671443"/>
              <a:gd name="connsiteX4" fmla="*/ 792480 w 792480"/>
              <a:gd name="connsiteY4" fmla="*/ 0 h 671443"/>
              <a:gd name="connsiteX0" fmla="*/ 0 w 792480"/>
              <a:gd name="connsiteY0" fmla="*/ 671443 h 671443"/>
              <a:gd name="connsiteX1" fmla="*/ 234874 w 792480"/>
              <a:gd name="connsiteY1" fmla="*/ 534098 h 671443"/>
              <a:gd name="connsiteX2" fmla="*/ 459059 w 792480"/>
              <a:gd name="connsiteY2" fmla="*/ 397649 h 671443"/>
              <a:gd name="connsiteX3" fmla="*/ 649718 w 792480"/>
              <a:gd name="connsiteY3" fmla="*/ 221302 h 671443"/>
              <a:gd name="connsiteX4" fmla="*/ 758442 w 792480"/>
              <a:gd name="connsiteY4" fmla="*/ 56282 h 671443"/>
              <a:gd name="connsiteX5" fmla="*/ 792480 w 792480"/>
              <a:gd name="connsiteY5" fmla="*/ 0 h 671443"/>
              <a:gd name="connsiteX0" fmla="*/ 0 w 792479"/>
              <a:gd name="connsiteY0" fmla="*/ 733818 h 733818"/>
              <a:gd name="connsiteX1" fmla="*/ 234874 w 792479"/>
              <a:gd name="connsiteY1" fmla="*/ 596473 h 733818"/>
              <a:gd name="connsiteX2" fmla="*/ 459059 w 792479"/>
              <a:gd name="connsiteY2" fmla="*/ 460024 h 733818"/>
              <a:gd name="connsiteX3" fmla="*/ 649718 w 792479"/>
              <a:gd name="connsiteY3" fmla="*/ 283677 h 733818"/>
              <a:gd name="connsiteX4" fmla="*/ 758442 w 792479"/>
              <a:gd name="connsiteY4" fmla="*/ 118657 h 733818"/>
              <a:gd name="connsiteX5" fmla="*/ 792479 w 792479"/>
              <a:gd name="connsiteY5" fmla="*/ 0 h 733818"/>
              <a:gd name="connsiteX0" fmla="*/ 0 w 979526"/>
              <a:gd name="connsiteY0" fmla="*/ 580533 h 600180"/>
              <a:gd name="connsiteX1" fmla="*/ 421921 w 979526"/>
              <a:gd name="connsiteY1" fmla="*/ 596473 h 600180"/>
              <a:gd name="connsiteX2" fmla="*/ 646106 w 979526"/>
              <a:gd name="connsiteY2" fmla="*/ 460024 h 600180"/>
              <a:gd name="connsiteX3" fmla="*/ 836765 w 979526"/>
              <a:gd name="connsiteY3" fmla="*/ 283677 h 600180"/>
              <a:gd name="connsiteX4" fmla="*/ 945489 w 979526"/>
              <a:gd name="connsiteY4" fmla="*/ 118657 h 600180"/>
              <a:gd name="connsiteX5" fmla="*/ 979526 w 979526"/>
              <a:gd name="connsiteY5" fmla="*/ 0 h 600180"/>
              <a:gd name="connsiteX0" fmla="*/ 0 w 979526"/>
              <a:gd name="connsiteY0" fmla="*/ 580533 h 616274"/>
              <a:gd name="connsiteX1" fmla="*/ 421921 w 979526"/>
              <a:gd name="connsiteY1" fmla="*/ 596473 h 616274"/>
              <a:gd name="connsiteX2" fmla="*/ 646106 w 979526"/>
              <a:gd name="connsiteY2" fmla="*/ 460024 h 616274"/>
              <a:gd name="connsiteX3" fmla="*/ 836765 w 979526"/>
              <a:gd name="connsiteY3" fmla="*/ 283677 h 616274"/>
              <a:gd name="connsiteX4" fmla="*/ 945489 w 979526"/>
              <a:gd name="connsiteY4" fmla="*/ 118657 h 616274"/>
              <a:gd name="connsiteX5" fmla="*/ 979526 w 979526"/>
              <a:gd name="connsiteY5" fmla="*/ 0 h 616274"/>
              <a:gd name="connsiteX0" fmla="*/ 0 w 945489"/>
              <a:gd name="connsiteY0" fmla="*/ 461876 h 497617"/>
              <a:gd name="connsiteX1" fmla="*/ 421921 w 945489"/>
              <a:gd name="connsiteY1" fmla="*/ 477816 h 497617"/>
              <a:gd name="connsiteX2" fmla="*/ 646106 w 945489"/>
              <a:gd name="connsiteY2" fmla="*/ 341367 h 497617"/>
              <a:gd name="connsiteX3" fmla="*/ 836765 w 945489"/>
              <a:gd name="connsiteY3" fmla="*/ 165020 h 497617"/>
              <a:gd name="connsiteX4" fmla="*/ 945489 w 945489"/>
              <a:gd name="connsiteY4" fmla="*/ 0 h 497617"/>
              <a:gd name="connsiteX0" fmla="*/ 0 w 945489"/>
              <a:gd name="connsiteY0" fmla="*/ 461876 h 590137"/>
              <a:gd name="connsiteX1" fmla="*/ 401138 w 945489"/>
              <a:gd name="connsiteY1" fmla="*/ 587308 h 590137"/>
              <a:gd name="connsiteX2" fmla="*/ 646106 w 945489"/>
              <a:gd name="connsiteY2" fmla="*/ 341367 h 590137"/>
              <a:gd name="connsiteX3" fmla="*/ 836765 w 945489"/>
              <a:gd name="connsiteY3" fmla="*/ 165020 h 590137"/>
              <a:gd name="connsiteX4" fmla="*/ 945489 w 945489"/>
              <a:gd name="connsiteY4" fmla="*/ 0 h 590137"/>
              <a:gd name="connsiteX0" fmla="*/ 0 w 945489"/>
              <a:gd name="connsiteY0" fmla="*/ 461876 h 628044"/>
              <a:gd name="connsiteX1" fmla="*/ 401138 w 945489"/>
              <a:gd name="connsiteY1" fmla="*/ 587308 h 628044"/>
              <a:gd name="connsiteX2" fmla="*/ 701526 w 945489"/>
              <a:gd name="connsiteY2" fmla="*/ 593194 h 628044"/>
              <a:gd name="connsiteX3" fmla="*/ 836765 w 945489"/>
              <a:gd name="connsiteY3" fmla="*/ 165020 h 628044"/>
              <a:gd name="connsiteX4" fmla="*/ 945489 w 945489"/>
              <a:gd name="connsiteY4" fmla="*/ 0 h 628044"/>
              <a:gd name="connsiteX0" fmla="*/ 0 w 945489"/>
              <a:gd name="connsiteY0" fmla="*/ 461876 h 602269"/>
              <a:gd name="connsiteX1" fmla="*/ 401138 w 945489"/>
              <a:gd name="connsiteY1" fmla="*/ 587308 h 602269"/>
              <a:gd name="connsiteX2" fmla="*/ 701526 w 945489"/>
              <a:gd name="connsiteY2" fmla="*/ 593194 h 602269"/>
              <a:gd name="connsiteX3" fmla="*/ 864476 w 945489"/>
              <a:gd name="connsiteY3" fmla="*/ 526338 h 602269"/>
              <a:gd name="connsiteX4" fmla="*/ 945489 w 945489"/>
              <a:gd name="connsiteY4" fmla="*/ 0 h 602269"/>
              <a:gd name="connsiteX0" fmla="*/ 0 w 980126"/>
              <a:gd name="connsiteY0" fmla="*/ 56762 h 197155"/>
              <a:gd name="connsiteX1" fmla="*/ 401138 w 980126"/>
              <a:gd name="connsiteY1" fmla="*/ 182194 h 197155"/>
              <a:gd name="connsiteX2" fmla="*/ 701526 w 980126"/>
              <a:gd name="connsiteY2" fmla="*/ 188080 h 197155"/>
              <a:gd name="connsiteX3" fmla="*/ 864476 w 980126"/>
              <a:gd name="connsiteY3" fmla="*/ 121224 h 197155"/>
              <a:gd name="connsiteX4" fmla="*/ 980126 w 980126"/>
              <a:gd name="connsiteY4" fmla="*/ 0 h 197155"/>
              <a:gd name="connsiteX0" fmla="*/ 0 w 1063258"/>
              <a:gd name="connsiteY0" fmla="*/ 0 h 327681"/>
              <a:gd name="connsiteX1" fmla="*/ 484270 w 1063258"/>
              <a:gd name="connsiteY1" fmla="*/ 300614 h 327681"/>
              <a:gd name="connsiteX2" fmla="*/ 784658 w 1063258"/>
              <a:gd name="connsiteY2" fmla="*/ 306500 h 327681"/>
              <a:gd name="connsiteX3" fmla="*/ 947608 w 1063258"/>
              <a:gd name="connsiteY3" fmla="*/ 239644 h 327681"/>
              <a:gd name="connsiteX4" fmla="*/ 1063258 w 1063258"/>
              <a:gd name="connsiteY4" fmla="*/ 118420 h 327681"/>
              <a:gd name="connsiteX0" fmla="*/ 0 w 1063258"/>
              <a:gd name="connsiteY0" fmla="*/ 0 h 327680"/>
              <a:gd name="connsiteX1" fmla="*/ 484270 w 1063258"/>
              <a:gd name="connsiteY1" fmla="*/ 300614 h 327680"/>
              <a:gd name="connsiteX2" fmla="*/ 784658 w 1063258"/>
              <a:gd name="connsiteY2" fmla="*/ 306500 h 327680"/>
              <a:gd name="connsiteX3" fmla="*/ 947608 w 1063258"/>
              <a:gd name="connsiteY3" fmla="*/ 239644 h 327680"/>
              <a:gd name="connsiteX4" fmla="*/ 1063258 w 1063258"/>
              <a:gd name="connsiteY4" fmla="*/ 118420 h 327680"/>
              <a:gd name="connsiteX0" fmla="*/ 0 w 1063258"/>
              <a:gd name="connsiteY0" fmla="*/ 0 h 334191"/>
              <a:gd name="connsiteX1" fmla="*/ 484270 w 1063258"/>
              <a:gd name="connsiteY1" fmla="*/ 300614 h 334191"/>
              <a:gd name="connsiteX2" fmla="*/ 784658 w 1063258"/>
              <a:gd name="connsiteY2" fmla="*/ 306500 h 334191"/>
              <a:gd name="connsiteX3" fmla="*/ 1063258 w 1063258"/>
              <a:gd name="connsiteY3" fmla="*/ 118420 h 334191"/>
              <a:gd name="connsiteX0" fmla="*/ 0 w 1063258"/>
              <a:gd name="connsiteY0" fmla="*/ 0 h 384325"/>
              <a:gd name="connsiteX1" fmla="*/ 435776 w 1063258"/>
              <a:gd name="connsiteY1" fmla="*/ 366310 h 384325"/>
              <a:gd name="connsiteX2" fmla="*/ 784658 w 1063258"/>
              <a:gd name="connsiteY2" fmla="*/ 306500 h 384325"/>
              <a:gd name="connsiteX3" fmla="*/ 1063258 w 1063258"/>
              <a:gd name="connsiteY3" fmla="*/ 118420 h 384325"/>
              <a:gd name="connsiteX0" fmla="*/ 0 w 1063258"/>
              <a:gd name="connsiteY0" fmla="*/ 0 h 421185"/>
              <a:gd name="connsiteX1" fmla="*/ 435776 w 1063258"/>
              <a:gd name="connsiteY1" fmla="*/ 366310 h 421185"/>
              <a:gd name="connsiteX2" fmla="*/ 853935 w 1063258"/>
              <a:gd name="connsiteY2" fmla="*/ 394095 h 421185"/>
              <a:gd name="connsiteX3" fmla="*/ 1063258 w 1063258"/>
              <a:gd name="connsiteY3" fmla="*/ 118420 h 421185"/>
              <a:gd name="connsiteX0" fmla="*/ 0 w 1146389"/>
              <a:gd name="connsiteY0" fmla="*/ 0 h 418135"/>
              <a:gd name="connsiteX1" fmla="*/ 435776 w 1146389"/>
              <a:gd name="connsiteY1" fmla="*/ 366310 h 418135"/>
              <a:gd name="connsiteX2" fmla="*/ 853935 w 1146389"/>
              <a:gd name="connsiteY2" fmla="*/ 394095 h 418135"/>
              <a:gd name="connsiteX3" fmla="*/ 1146389 w 1146389"/>
              <a:gd name="connsiteY3" fmla="*/ 162217 h 418135"/>
              <a:gd name="connsiteX0" fmla="*/ 0 w 1146389"/>
              <a:gd name="connsiteY0" fmla="*/ 0 h 418135"/>
              <a:gd name="connsiteX1" fmla="*/ 435776 w 1146389"/>
              <a:gd name="connsiteY1" fmla="*/ 366310 h 418135"/>
              <a:gd name="connsiteX2" fmla="*/ 853935 w 1146389"/>
              <a:gd name="connsiteY2" fmla="*/ 394095 h 418135"/>
              <a:gd name="connsiteX3" fmla="*/ 1146389 w 1146389"/>
              <a:gd name="connsiteY3" fmla="*/ 162217 h 418135"/>
              <a:gd name="connsiteX0" fmla="*/ 0 w 1146389"/>
              <a:gd name="connsiteY0" fmla="*/ 0 h 720394"/>
              <a:gd name="connsiteX1" fmla="*/ 435776 w 1146389"/>
              <a:gd name="connsiteY1" fmla="*/ 650980 h 720394"/>
              <a:gd name="connsiteX2" fmla="*/ 853935 w 1146389"/>
              <a:gd name="connsiteY2" fmla="*/ 678765 h 720394"/>
              <a:gd name="connsiteX3" fmla="*/ 1146389 w 1146389"/>
              <a:gd name="connsiteY3" fmla="*/ 446887 h 720394"/>
              <a:gd name="connsiteX0" fmla="*/ 0 w 1146389"/>
              <a:gd name="connsiteY0" fmla="*/ 0 h 732545"/>
              <a:gd name="connsiteX1" fmla="*/ 435776 w 1146389"/>
              <a:gd name="connsiteY1" fmla="*/ 650980 h 732545"/>
              <a:gd name="connsiteX2" fmla="*/ 888573 w 1146389"/>
              <a:gd name="connsiteY2" fmla="*/ 700666 h 732545"/>
              <a:gd name="connsiteX3" fmla="*/ 1146389 w 1146389"/>
              <a:gd name="connsiteY3" fmla="*/ 446887 h 732545"/>
              <a:gd name="connsiteX0" fmla="*/ 0 w 1118678"/>
              <a:gd name="connsiteY0" fmla="*/ 0 h 724179"/>
              <a:gd name="connsiteX1" fmla="*/ 435776 w 1118678"/>
              <a:gd name="connsiteY1" fmla="*/ 650980 h 724179"/>
              <a:gd name="connsiteX2" fmla="*/ 888573 w 1118678"/>
              <a:gd name="connsiteY2" fmla="*/ 700666 h 724179"/>
              <a:gd name="connsiteX3" fmla="*/ 1118678 w 1118678"/>
              <a:gd name="connsiteY3" fmla="*/ 578276 h 724179"/>
              <a:gd name="connsiteX0" fmla="*/ 0 w 1118678"/>
              <a:gd name="connsiteY0" fmla="*/ 0 h 762033"/>
              <a:gd name="connsiteX1" fmla="*/ 435776 w 1118678"/>
              <a:gd name="connsiteY1" fmla="*/ 650980 h 762033"/>
              <a:gd name="connsiteX2" fmla="*/ 874717 w 1118678"/>
              <a:gd name="connsiteY2" fmla="*/ 755414 h 762033"/>
              <a:gd name="connsiteX3" fmla="*/ 1118678 w 1118678"/>
              <a:gd name="connsiteY3" fmla="*/ 578276 h 762033"/>
              <a:gd name="connsiteX0" fmla="*/ 0 w 1118678"/>
              <a:gd name="connsiteY0" fmla="*/ 0 h 765788"/>
              <a:gd name="connsiteX1" fmla="*/ 421920 w 1118678"/>
              <a:gd name="connsiteY1" fmla="*/ 311566 h 765788"/>
              <a:gd name="connsiteX2" fmla="*/ 874717 w 1118678"/>
              <a:gd name="connsiteY2" fmla="*/ 755414 h 765788"/>
              <a:gd name="connsiteX3" fmla="*/ 1118678 w 1118678"/>
              <a:gd name="connsiteY3" fmla="*/ 578276 h 765788"/>
              <a:gd name="connsiteX0" fmla="*/ 0 w 1118678"/>
              <a:gd name="connsiteY0" fmla="*/ 0 h 618301"/>
              <a:gd name="connsiteX1" fmla="*/ 421920 w 1118678"/>
              <a:gd name="connsiteY1" fmla="*/ 311566 h 618301"/>
              <a:gd name="connsiteX2" fmla="*/ 819296 w 1118678"/>
              <a:gd name="connsiteY2" fmla="*/ 481694 h 618301"/>
              <a:gd name="connsiteX3" fmla="*/ 1118678 w 1118678"/>
              <a:gd name="connsiteY3" fmla="*/ 578276 h 618301"/>
              <a:gd name="connsiteX0" fmla="*/ 0 w 819296"/>
              <a:gd name="connsiteY0" fmla="*/ 0 h 481694"/>
              <a:gd name="connsiteX1" fmla="*/ 421920 w 819296"/>
              <a:gd name="connsiteY1" fmla="*/ 311566 h 481694"/>
              <a:gd name="connsiteX2" fmla="*/ 819296 w 819296"/>
              <a:gd name="connsiteY2" fmla="*/ 481694 h 481694"/>
              <a:gd name="connsiteX0" fmla="*/ 0 w 1054836"/>
              <a:gd name="connsiteY0" fmla="*/ 0 h 326432"/>
              <a:gd name="connsiteX1" fmla="*/ 421920 w 1054836"/>
              <a:gd name="connsiteY1" fmla="*/ 311566 h 326432"/>
              <a:gd name="connsiteX2" fmla="*/ 1054836 w 1054836"/>
              <a:gd name="connsiteY2" fmla="*/ 306512 h 326432"/>
              <a:gd name="connsiteX0" fmla="*/ 0 w 1054836"/>
              <a:gd name="connsiteY0" fmla="*/ 0 h 341175"/>
              <a:gd name="connsiteX1" fmla="*/ 421920 w 1054836"/>
              <a:gd name="connsiteY1" fmla="*/ 311566 h 341175"/>
              <a:gd name="connsiteX2" fmla="*/ 1054836 w 1054836"/>
              <a:gd name="connsiteY2" fmla="*/ 306512 h 341175"/>
              <a:gd name="connsiteX0" fmla="*/ 0 w 1061763"/>
              <a:gd name="connsiteY0" fmla="*/ 0 h 224102"/>
              <a:gd name="connsiteX1" fmla="*/ 428847 w 1061763"/>
              <a:gd name="connsiteY1" fmla="*/ 202077 h 224102"/>
              <a:gd name="connsiteX2" fmla="*/ 1061763 w 1061763"/>
              <a:gd name="connsiteY2" fmla="*/ 197023 h 224102"/>
              <a:gd name="connsiteX0" fmla="*/ 0 w 1061763"/>
              <a:gd name="connsiteY0" fmla="*/ 0 h 238764"/>
              <a:gd name="connsiteX1" fmla="*/ 546618 w 1061763"/>
              <a:gd name="connsiteY1" fmla="*/ 223976 h 238764"/>
              <a:gd name="connsiteX2" fmla="*/ 1061763 w 1061763"/>
              <a:gd name="connsiteY2" fmla="*/ 197023 h 238764"/>
              <a:gd name="connsiteX0" fmla="*/ 0 w 1061763"/>
              <a:gd name="connsiteY0" fmla="*/ 0 h 224288"/>
              <a:gd name="connsiteX1" fmla="*/ 546618 w 1061763"/>
              <a:gd name="connsiteY1" fmla="*/ 223976 h 224288"/>
              <a:gd name="connsiteX2" fmla="*/ 1061763 w 1061763"/>
              <a:gd name="connsiteY2" fmla="*/ 197023 h 224288"/>
              <a:gd name="connsiteX0" fmla="*/ 0 w 1040980"/>
              <a:gd name="connsiteY0" fmla="*/ 0 h 224595"/>
              <a:gd name="connsiteX1" fmla="*/ 546618 w 1040980"/>
              <a:gd name="connsiteY1" fmla="*/ 223976 h 224595"/>
              <a:gd name="connsiteX2" fmla="*/ 1040980 w 1040980"/>
              <a:gd name="connsiteY2" fmla="*/ 65639 h 224595"/>
              <a:gd name="connsiteX0" fmla="*/ 0 w 1040980"/>
              <a:gd name="connsiteY0" fmla="*/ 0 h 227445"/>
              <a:gd name="connsiteX1" fmla="*/ 546618 w 1040980"/>
              <a:gd name="connsiteY1" fmla="*/ 223976 h 227445"/>
              <a:gd name="connsiteX2" fmla="*/ 1040980 w 1040980"/>
              <a:gd name="connsiteY2" fmla="*/ 65639 h 227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0980" h="227445">
                <a:moveTo>
                  <a:pt x="0" y="0"/>
                </a:moveTo>
                <a:cubicBezTo>
                  <a:pt x="168983" y="141550"/>
                  <a:pt x="373121" y="213036"/>
                  <a:pt x="546618" y="223976"/>
                </a:cubicBezTo>
                <a:cubicBezTo>
                  <a:pt x="720115" y="234916"/>
                  <a:pt x="876361" y="229219"/>
                  <a:pt x="1040980" y="65639"/>
                </a:cubicBezTo>
              </a:path>
            </a:pathLst>
          </a:custGeom>
          <a:ln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  <a:tailEnd type="arrow"/>
              </a:ln>
            </a:endParaRPr>
          </a:p>
        </p:txBody>
      </p:sp>
      <p:cxnSp>
        <p:nvCxnSpPr>
          <p:cNvPr id="77" name="Straight Arrow Connector 76"/>
          <p:cNvCxnSpPr>
            <a:stCxn id="76" idx="0"/>
          </p:cNvCxnSpPr>
          <p:nvPr/>
        </p:nvCxnSpPr>
        <p:spPr>
          <a:xfrm flipH="1">
            <a:off x="8043597" y="4370490"/>
            <a:ext cx="114408" cy="142703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 rot="5400000" flipV="1">
            <a:off x="1788329" y="2430590"/>
            <a:ext cx="793686" cy="986796"/>
          </a:xfrm>
          <a:custGeom>
            <a:avLst/>
            <a:gdLst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694267 w 1100765"/>
              <a:gd name="connsiteY5" fmla="*/ 321734 h 541867"/>
              <a:gd name="connsiteX6" fmla="*/ 762000 w 1100765"/>
              <a:gd name="connsiteY6" fmla="*/ 287867 h 541867"/>
              <a:gd name="connsiteX7" fmla="*/ 880533 w 1100765"/>
              <a:gd name="connsiteY7" fmla="*/ 203200 h 541867"/>
              <a:gd name="connsiteX8" fmla="*/ 931333 w 1100765"/>
              <a:gd name="connsiteY8" fmla="*/ 186267 h 541867"/>
              <a:gd name="connsiteX9" fmla="*/ 1016000 w 1100765"/>
              <a:gd name="connsiteY9" fmla="*/ 101600 h 541867"/>
              <a:gd name="connsiteX10" fmla="*/ 1049867 w 1100765"/>
              <a:gd name="connsiteY10" fmla="*/ 50800 h 541867"/>
              <a:gd name="connsiteX11" fmla="*/ 1100667 w 1100765"/>
              <a:gd name="connsiteY11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931333 w 1100765"/>
              <a:gd name="connsiteY7" fmla="*/ 186267 h 541867"/>
              <a:gd name="connsiteX8" fmla="*/ 1016000 w 1100765"/>
              <a:gd name="connsiteY8" fmla="*/ 101600 h 541867"/>
              <a:gd name="connsiteX9" fmla="*/ 1049867 w 1100765"/>
              <a:gd name="connsiteY9" fmla="*/ 50800 h 541867"/>
              <a:gd name="connsiteX10" fmla="*/ 1100667 w 1100765"/>
              <a:gd name="connsiteY10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1016000 w 1100765"/>
              <a:gd name="connsiteY7" fmla="*/ 101600 h 541867"/>
              <a:gd name="connsiteX8" fmla="*/ 1049867 w 1100765"/>
              <a:gd name="connsiteY8" fmla="*/ 50800 h 541867"/>
              <a:gd name="connsiteX9" fmla="*/ 1100667 w 1100765"/>
              <a:gd name="connsiteY9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440267 w 1100667"/>
              <a:gd name="connsiteY3" fmla="*/ 457200 h 541867"/>
              <a:gd name="connsiteX4" fmla="*/ 524933 w 1100667"/>
              <a:gd name="connsiteY4" fmla="*/ 423334 h 541867"/>
              <a:gd name="connsiteX5" fmla="*/ 762000 w 1100667"/>
              <a:gd name="connsiteY5" fmla="*/ 287867 h 541867"/>
              <a:gd name="connsiteX6" fmla="*/ 880533 w 1100667"/>
              <a:gd name="connsiteY6" fmla="*/ 203200 h 541867"/>
              <a:gd name="connsiteX7" fmla="*/ 1016000 w 1100667"/>
              <a:gd name="connsiteY7" fmla="*/ 101600 h 541867"/>
              <a:gd name="connsiteX8" fmla="*/ 1100667 w 1100667"/>
              <a:gd name="connsiteY8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524933 w 1100667"/>
              <a:gd name="connsiteY3" fmla="*/ 423334 h 541867"/>
              <a:gd name="connsiteX4" fmla="*/ 762000 w 1100667"/>
              <a:gd name="connsiteY4" fmla="*/ 287867 h 541867"/>
              <a:gd name="connsiteX5" fmla="*/ 880533 w 1100667"/>
              <a:gd name="connsiteY5" fmla="*/ 203200 h 541867"/>
              <a:gd name="connsiteX6" fmla="*/ 1016000 w 1100667"/>
              <a:gd name="connsiteY6" fmla="*/ 101600 h 541867"/>
              <a:gd name="connsiteX7" fmla="*/ 1100667 w 1100667"/>
              <a:gd name="connsiteY7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24933 w 1100667"/>
              <a:gd name="connsiteY2" fmla="*/ 423334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100667 w 1100667"/>
              <a:gd name="connsiteY5" fmla="*/ 0 h 541867"/>
              <a:gd name="connsiteX0" fmla="*/ 0 w 795867"/>
              <a:gd name="connsiteY0" fmla="*/ 524934 h 524934"/>
              <a:gd name="connsiteX1" fmla="*/ 253999 w 795867"/>
              <a:gd name="connsiteY1" fmla="*/ 431801 h 524934"/>
              <a:gd name="connsiteX2" fmla="*/ 457200 w 795867"/>
              <a:gd name="connsiteY2" fmla="*/ 287867 h 524934"/>
              <a:gd name="connsiteX3" fmla="*/ 575733 w 795867"/>
              <a:gd name="connsiteY3" fmla="*/ 203200 h 524934"/>
              <a:gd name="connsiteX4" fmla="*/ 795867 w 795867"/>
              <a:gd name="connsiteY4" fmla="*/ 0 h 524934"/>
              <a:gd name="connsiteX0" fmla="*/ 0 w 802972"/>
              <a:gd name="connsiteY0" fmla="*/ 563514 h 563514"/>
              <a:gd name="connsiteX1" fmla="*/ 261104 w 802972"/>
              <a:gd name="connsiteY1" fmla="*/ 431801 h 563514"/>
              <a:gd name="connsiteX2" fmla="*/ 464305 w 802972"/>
              <a:gd name="connsiteY2" fmla="*/ 287867 h 563514"/>
              <a:gd name="connsiteX3" fmla="*/ 582838 w 802972"/>
              <a:gd name="connsiteY3" fmla="*/ 203200 h 563514"/>
              <a:gd name="connsiteX4" fmla="*/ 802972 w 802972"/>
              <a:gd name="connsiteY4" fmla="*/ 0 h 563514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802972 w 802972"/>
              <a:gd name="connsiteY3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18739 w 802972"/>
              <a:gd name="connsiteY3" fmla="*/ 158956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26599 w 802972"/>
              <a:gd name="connsiteY3" fmla="*/ 164691 h 594098"/>
              <a:gd name="connsiteX4" fmla="*/ 802972 w 802972"/>
              <a:gd name="connsiteY4" fmla="*/ 0 h 594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72" h="594098">
                <a:moveTo>
                  <a:pt x="0" y="594098"/>
                </a:moveTo>
                <a:cubicBezTo>
                  <a:pt x="51213" y="560462"/>
                  <a:pt x="183720" y="482839"/>
                  <a:pt x="261104" y="431801"/>
                </a:cubicBezTo>
                <a:cubicBezTo>
                  <a:pt x="338488" y="380763"/>
                  <a:pt x="403389" y="332385"/>
                  <a:pt x="464305" y="287867"/>
                </a:cubicBezTo>
                <a:cubicBezTo>
                  <a:pt x="525221" y="243349"/>
                  <a:pt x="570155" y="212669"/>
                  <a:pt x="626599" y="164691"/>
                </a:cubicBezTo>
                <a:cubicBezTo>
                  <a:pt x="683044" y="116713"/>
                  <a:pt x="772267" y="26493"/>
                  <a:pt x="802972" y="0"/>
                </a:cubicBezTo>
              </a:path>
            </a:pathLst>
          </a:cu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tailEnd type="arrow"/>
              </a:ln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660572" y="2489200"/>
            <a:ext cx="35996" cy="44046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 rot="16200000">
            <a:off x="1690531" y="4072040"/>
            <a:ext cx="792837" cy="1008000"/>
          </a:xfrm>
          <a:custGeom>
            <a:avLst/>
            <a:gdLst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694267 w 1100765"/>
              <a:gd name="connsiteY5" fmla="*/ 321734 h 541867"/>
              <a:gd name="connsiteX6" fmla="*/ 762000 w 1100765"/>
              <a:gd name="connsiteY6" fmla="*/ 287867 h 541867"/>
              <a:gd name="connsiteX7" fmla="*/ 880533 w 1100765"/>
              <a:gd name="connsiteY7" fmla="*/ 203200 h 541867"/>
              <a:gd name="connsiteX8" fmla="*/ 931333 w 1100765"/>
              <a:gd name="connsiteY8" fmla="*/ 186267 h 541867"/>
              <a:gd name="connsiteX9" fmla="*/ 1016000 w 1100765"/>
              <a:gd name="connsiteY9" fmla="*/ 101600 h 541867"/>
              <a:gd name="connsiteX10" fmla="*/ 1049867 w 1100765"/>
              <a:gd name="connsiteY10" fmla="*/ 50800 h 541867"/>
              <a:gd name="connsiteX11" fmla="*/ 1100667 w 1100765"/>
              <a:gd name="connsiteY11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931333 w 1100765"/>
              <a:gd name="connsiteY7" fmla="*/ 186267 h 541867"/>
              <a:gd name="connsiteX8" fmla="*/ 1016000 w 1100765"/>
              <a:gd name="connsiteY8" fmla="*/ 101600 h 541867"/>
              <a:gd name="connsiteX9" fmla="*/ 1049867 w 1100765"/>
              <a:gd name="connsiteY9" fmla="*/ 50800 h 541867"/>
              <a:gd name="connsiteX10" fmla="*/ 1100667 w 1100765"/>
              <a:gd name="connsiteY10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1016000 w 1100765"/>
              <a:gd name="connsiteY7" fmla="*/ 101600 h 541867"/>
              <a:gd name="connsiteX8" fmla="*/ 1049867 w 1100765"/>
              <a:gd name="connsiteY8" fmla="*/ 50800 h 541867"/>
              <a:gd name="connsiteX9" fmla="*/ 1100667 w 1100765"/>
              <a:gd name="connsiteY9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440267 w 1100667"/>
              <a:gd name="connsiteY3" fmla="*/ 457200 h 541867"/>
              <a:gd name="connsiteX4" fmla="*/ 524933 w 1100667"/>
              <a:gd name="connsiteY4" fmla="*/ 423334 h 541867"/>
              <a:gd name="connsiteX5" fmla="*/ 762000 w 1100667"/>
              <a:gd name="connsiteY5" fmla="*/ 287867 h 541867"/>
              <a:gd name="connsiteX6" fmla="*/ 880533 w 1100667"/>
              <a:gd name="connsiteY6" fmla="*/ 203200 h 541867"/>
              <a:gd name="connsiteX7" fmla="*/ 1016000 w 1100667"/>
              <a:gd name="connsiteY7" fmla="*/ 101600 h 541867"/>
              <a:gd name="connsiteX8" fmla="*/ 1100667 w 1100667"/>
              <a:gd name="connsiteY8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524933 w 1100667"/>
              <a:gd name="connsiteY3" fmla="*/ 423334 h 541867"/>
              <a:gd name="connsiteX4" fmla="*/ 762000 w 1100667"/>
              <a:gd name="connsiteY4" fmla="*/ 287867 h 541867"/>
              <a:gd name="connsiteX5" fmla="*/ 880533 w 1100667"/>
              <a:gd name="connsiteY5" fmla="*/ 203200 h 541867"/>
              <a:gd name="connsiteX6" fmla="*/ 1016000 w 1100667"/>
              <a:gd name="connsiteY6" fmla="*/ 101600 h 541867"/>
              <a:gd name="connsiteX7" fmla="*/ 1100667 w 1100667"/>
              <a:gd name="connsiteY7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24933 w 1100667"/>
              <a:gd name="connsiteY2" fmla="*/ 423334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100667 w 1100667"/>
              <a:gd name="connsiteY5" fmla="*/ 0 h 541867"/>
              <a:gd name="connsiteX0" fmla="*/ 0 w 795867"/>
              <a:gd name="connsiteY0" fmla="*/ 524934 h 524934"/>
              <a:gd name="connsiteX1" fmla="*/ 253999 w 795867"/>
              <a:gd name="connsiteY1" fmla="*/ 431801 h 524934"/>
              <a:gd name="connsiteX2" fmla="*/ 457200 w 795867"/>
              <a:gd name="connsiteY2" fmla="*/ 287867 h 524934"/>
              <a:gd name="connsiteX3" fmla="*/ 575733 w 795867"/>
              <a:gd name="connsiteY3" fmla="*/ 203200 h 524934"/>
              <a:gd name="connsiteX4" fmla="*/ 795867 w 795867"/>
              <a:gd name="connsiteY4" fmla="*/ 0 h 524934"/>
              <a:gd name="connsiteX0" fmla="*/ 0 w 802972"/>
              <a:gd name="connsiteY0" fmla="*/ 563514 h 563514"/>
              <a:gd name="connsiteX1" fmla="*/ 261104 w 802972"/>
              <a:gd name="connsiteY1" fmla="*/ 431801 h 563514"/>
              <a:gd name="connsiteX2" fmla="*/ 464305 w 802972"/>
              <a:gd name="connsiteY2" fmla="*/ 287867 h 563514"/>
              <a:gd name="connsiteX3" fmla="*/ 582838 w 802972"/>
              <a:gd name="connsiteY3" fmla="*/ 203200 h 563514"/>
              <a:gd name="connsiteX4" fmla="*/ 802972 w 802972"/>
              <a:gd name="connsiteY4" fmla="*/ 0 h 563514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72" h="594098">
                <a:moveTo>
                  <a:pt x="0" y="594098"/>
                </a:moveTo>
                <a:cubicBezTo>
                  <a:pt x="51213" y="560462"/>
                  <a:pt x="183720" y="482839"/>
                  <a:pt x="261104" y="431801"/>
                </a:cubicBezTo>
                <a:cubicBezTo>
                  <a:pt x="338488" y="380763"/>
                  <a:pt x="407404" y="328774"/>
                  <a:pt x="464305" y="287867"/>
                </a:cubicBezTo>
                <a:cubicBezTo>
                  <a:pt x="521206" y="246960"/>
                  <a:pt x="511411" y="258902"/>
                  <a:pt x="602509" y="186358"/>
                </a:cubicBezTo>
                <a:cubicBezTo>
                  <a:pt x="744636" y="73178"/>
                  <a:pt x="757111" y="42333"/>
                  <a:pt x="802972" y="0"/>
                </a:cubicBezTo>
              </a:path>
            </a:pathLst>
          </a:cu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chemeClr val="tx1"/>
                </a:solidFill>
                <a:tailEnd type="arrow"/>
              </a:ln>
            </a:endParaRPr>
          </a:p>
        </p:txBody>
      </p:sp>
      <p:cxnSp>
        <p:nvCxnSpPr>
          <p:cNvPr id="25" name="Straight Arrow Connector 24"/>
          <p:cNvCxnSpPr>
            <a:stCxn id="24" idx="0"/>
          </p:cNvCxnSpPr>
          <p:nvPr/>
        </p:nvCxnSpPr>
        <p:spPr>
          <a:xfrm>
            <a:off x="2590949" y="4972458"/>
            <a:ext cx="62221" cy="44042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Freeform 36"/>
          <p:cNvSpPr/>
          <p:nvPr/>
        </p:nvSpPr>
        <p:spPr>
          <a:xfrm rot="16200000" flipH="1" flipV="1">
            <a:off x="3759981" y="2591905"/>
            <a:ext cx="953705" cy="986796"/>
          </a:xfrm>
          <a:custGeom>
            <a:avLst/>
            <a:gdLst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694267 w 1100765"/>
              <a:gd name="connsiteY5" fmla="*/ 321734 h 541867"/>
              <a:gd name="connsiteX6" fmla="*/ 762000 w 1100765"/>
              <a:gd name="connsiteY6" fmla="*/ 287867 h 541867"/>
              <a:gd name="connsiteX7" fmla="*/ 880533 w 1100765"/>
              <a:gd name="connsiteY7" fmla="*/ 203200 h 541867"/>
              <a:gd name="connsiteX8" fmla="*/ 931333 w 1100765"/>
              <a:gd name="connsiteY8" fmla="*/ 186267 h 541867"/>
              <a:gd name="connsiteX9" fmla="*/ 1016000 w 1100765"/>
              <a:gd name="connsiteY9" fmla="*/ 101600 h 541867"/>
              <a:gd name="connsiteX10" fmla="*/ 1049867 w 1100765"/>
              <a:gd name="connsiteY10" fmla="*/ 50800 h 541867"/>
              <a:gd name="connsiteX11" fmla="*/ 1100667 w 1100765"/>
              <a:gd name="connsiteY11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931333 w 1100765"/>
              <a:gd name="connsiteY7" fmla="*/ 186267 h 541867"/>
              <a:gd name="connsiteX8" fmla="*/ 1016000 w 1100765"/>
              <a:gd name="connsiteY8" fmla="*/ 101600 h 541867"/>
              <a:gd name="connsiteX9" fmla="*/ 1049867 w 1100765"/>
              <a:gd name="connsiteY9" fmla="*/ 50800 h 541867"/>
              <a:gd name="connsiteX10" fmla="*/ 1100667 w 1100765"/>
              <a:gd name="connsiteY10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1016000 w 1100765"/>
              <a:gd name="connsiteY7" fmla="*/ 101600 h 541867"/>
              <a:gd name="connsiteX8" fmla="*/ 1049867 w 1100765"/>
              <a:gd name="connsiteY8" fmla="*/ 50800 h 541867"/>
              <a:gd name="connsiteX9" fmla="*/ 1100667 w 1100765"/>
              <a:gd name="connsiteY9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440267 w 1100667"/>
              <a:gd name="connsiteY3" fmla="*/ 457200 h 541867"/>
              <a:gd name="connsiteX4" fmla="*/ 524933 w 1100667"/>
              <a:gd name="connsiteY4" fmla="*/ 423334 h 541867"/>
              <a:gd name="connsiteX5" fmla="*/ 762000 w 1100667"/>
              <a:gd name="connsiteY5" fmla="*/ 287867 h 541867"/>
              <a:gd name="connsiteX6" fmla="*/ 880533 w 1100667"/>
              <a:gd name="connsiteY6" fmla="*/ 203200 h 541867"/>
              <a:gd name="connsiteX7" fmla="*/ 1016000 w 1100667"/>
              <a:gd name="connsiteY7" fmla="*/ 101600 h 541867"/>
              <a:gd name="connsiteX8" fmla="*/ 1100667 w 1100667"/>
              <a:gd name="connsiteY8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524933 w 1100667"/>
              <a:gd name="connsiteY3" fmla="*/ 423334 h 541867"/>
              <a:gd name="connsiteX4" fmla="*/ 762000 w 1100667"/>
              <a:gd name="connsiteY4" fmla="*/ 287867 h 541867"/>
              <a:gd name="connsiteX5" fmla="*/ 880533 w 1100667"/>
              <a:gd name="connsiteY5" fmla="*/ 203200 h 541867"/>
              <a:gd name="connsiteX6" fmla="*/ 1016000 w 1100667"/>
              <a:gd name="connsiteY6" fmla="*/ 101600 h 541867"/>
              <a:gd name="connsiteX7" fmla="*/ 1100667 w 1100667"/>
              <a:gd name="connsiteY7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24933 w 1100667"/>
              <a:gd name="connsiteY2" fmla="*/ 423334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100667 w 1100667"/>
              <a:gd name="connsiteY5" fmla="*/ 0 h 541867"/>
              <a:gd name="connsiteX0" fmla="*/ 0 w 795867"/>
              <a:gd name="connsiteY0" fmla="*/ 524934 h 524934"/>
              <a:gd name="connsiteX1" fmla="*/ 253999 w 795867"/>
              <a:gd name="connsiteY1" fmla="*/ 431801 h 524934"/>
              <a:gd name="connsiteX2" fmla="*/ 457200 w 795867"/>
              <a:gd name="connsiteY2" fmla="*/ 287867 h 524934"/>
              <a:gd name="connsiteX3" fmla="*/ 575733 w 795867"/>
              <a:gd name="connsiteY3" fmla="*/ 203200 h 524934"/>
              <a:gd name="connsiteX4" fmla="*/ 795867 w 795867"/>
              <a:gd name="connsiteY4" fmla="*/ 0 h 524934"/>
              <a:gd name="connsiteX0" fmla="*/ 0 w 802972"/>
              <a:gd name="connsiteY0" fmla="*/ 563514 h 563514"/>
              <a:gd name="connsiteX1" fmla="*/ 261104 w 802972"/>
              <a:gd name="connsiteY1" fmla="*/ 431801 h 563514"/>
              <a:gd name="connsiteX2" fmla="*/ 464305 w 802972"/>
              <a:gd name="connsiteY2" fmla="*/ 287867 h 563514"/>
              <a:gd name="connsiteX3" fmla="*/ 582838 w 802972"/>
              <a:gd name="connsiteY3" fmla="*/ 203200 h 563514"/>
              <a:gd name="connsiteX4" fmla="*/ 802972 w 802972"/>
              <a:gd name="connsiteY4" fmla="*/ 0 h 563514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802972 w 802972"/>
              <a:gd name="connsiteY3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18739 w 802972"/>
              <a:gd name="connsiteY3" fmla="*/ 158956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26599 w 802972"/>
              <a:gd name="connsiteY3" fmla="*/ 164691 h 594098"/>
              <a:gd name="connsiteX4" fmla="*/ 802972 w 802972"/>
              <a:gd name="connsiteY4" fmla="*/ 0 h 594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72" h="594098">
                <a:moveTo>
                  <a:pt x="0" y="594098"/>
                </a:moveTo>
                <a:cubicBezTo>
                  <a:pt x="51213" y="560462"/>
                  <a:pt x="183720" y="482839"/>
                  <a:pt x="261104" y="431801"/>
                </a:cubicBezTo>
                <a:cubicBezTo>
                  <a:pt x="338488" y="380763"/>
                  <a:pt x="403389" y="332385"/>
                  <a:pt x="464305" y="287867"/>
                </a:cubicBezTo>
                <a:cubicBezTo>
                  <a:pt x="525221" y="243349"/>
                  <a:pt x="570155" y="212669"/>
                  <a:pt x="626599" y="164691"/>
                </a:cubicBezTo>
                <a:cubicBezTo>
                  <a:pt x="683044" y="116713"/>
                  <a:pt x="772267" y="26493"/>
                  <a:pt x="802972" y="0"/>
                </a:cubicBezTo>
              </a:path>
            </a:pathLst>
          </a:cu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tailEnd type="arrow"/>
              </a:ln>
            </a:endParaRPr>
          </a:p>
        </p:txBody>
      </p:sp>
      <p:sp>
        <p:nvSpPr>
          <p:cNvPr id="39" name="Freeform 38"/>
          <p:cNvSpPr/>
          <p:nvPr/>
        </p:nvSpPr>
        <p:spPr>
          <a:xfrm rot="5400000" flipH="1">
            <a:off x="3744293" y="3992164"/>
            <a:ext cx="897244" cy="1008000"/>
          </a:xfrm>
          <a:custGeom>
            <a:avLst/>
            <a:gdLst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694267 w 1100765"/>
              <a:gd name="connsiteY5" fmla="*/ 321734 h 541867"/>
              <a:gd name="connsiteX6" fmla="*/ 762000 w 1100765"/>
              <a:gd name="connsiteY6" fmla="*/ 287867 h 541867"/>
              <a:gd name="connsiteX7" fmla="*/ 880533 w 1100765"/>
              <a:gd name="connsiteY7" fmla="*/ 203200 h 541867"/>
              <a:gd name="connsiteX8" fmla="*/ 931333 w 1100765"/>
              <a:gd name="connsiteY8" fmla="*/ 186267 h 541867"/>
              <a:gd name="connsiteX9" fmla="*/ 1016000 w 1100765"/>
              <a:gd name="connsiteY9" fmla="*/ 101600 h 541867"/>
              <a:gd name="connsiteX10" fmla="*/ 1049867 w 1100765"/>
              <a:gd name="connsiteY10" fmla="*/ 50800 h 541867"/>
              <a:gd name="connsiteX11" fmla="*/ 1100667 w 1100765"/>
              <a:gd name="connsiteY11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931333 w 1100765"/>
              <a:gd name="connsiteY7" fmla="*/ 186267 h 541867"/>
              <a:gd name="connsiteX8" fmla="*/ 1016000 w 1100765"/>
              <a:gd name="connsiteY8" fmla="*/ 101600 h 541867"/>
              <a:gd name="connsiteX9" fmla="*/ 1049867 w 1100765"/>
              <a:gd name="connsiteY9" fmla="*/ 50800 h 541867"/>
              <a:gd name="connsiteX10" fmla="*/ 1100667 w 1100765"/>
              <a:gd name="connsiteY10" fmla="*/ 0 h 541867"/>
              <a:gd name="connsiteX0" fmla="*/ 0 w 1100765"/>
              <a:gd name="connsiteY0" fmla="*/ 541867 h 541867"/>
              <a:gd name="connsiteX1" fmla="*/ 304800 w 1100765"/>
              <a:gd name="connsiteY1" fmla="*/ 524934 h 541867"/>
              <a:gd name="connsiteX2" fmla="*/ 372533 w 1100765"/>
              <a:gd name="connsiteY2" fmla="*/ 508000 h 541867"/>
              <a:gd name="connsiteX3" fmla="*/ 440267 w 1100765"/>
              <a:gd name="connsiteY3" fmla="*/ 457200 h 541867"/>
              <a:gd name="connsiteX4" fmla="*/ 524933 w 1100765"/>
              <a:gd name="connsiteY4" fmla="*/ 423334 h 541867"/>
              <a:gd name="connsiteX5" fmla="*/ 762000 w 1100765"/>
              <a:gd name="connsiteY5" fmla="*/ 287867 h 541867"/>
              <a:gd name="connsiteX6" fmla="*/ 880533 w 1100765"/>
              <a:gd name="connsiteY6" fmla="*/ 203200 h 541867"/>
              <a:gd name="connsiteX7" fmla="*/ 1016000 w 1100765"/>
              <a:gd name="connsiteY7" fmla="*/ 101600 h 541867"/>
              <a:gd name="connsiteX8" fmla="*/ 1049867 w 1100765"/>
              <a:gd name="connsiteY8" fmla="*/ 50800 h 541867"/>
              <a:gd name="connsiteX9" fmla="*/ 1100667 w 1100765"/>
              <a:gd name="connsiteY9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440267 w 1100667"/>
              <a:gd name="connsiteY3" fmla="*/ 457200 h 541867"/>
              <a:gd name="connsiteX4" fmla="*/ 524933 w 1100667"/>
              <a:gd name="connsiteY4" fmla="*/ 423334 h 541867"/>
              <a:gd name="connsiteX5" fmla="*/ 762000 w 1100667"/>
              <a:gd name="connsiteY5" fmla="*/ 287867 h 541867"/>
              <a:gd name="connsiteX6" fmla="*/ 880533 w 1100667"/>
              <a:gd name="connsiteY6" fmla="*/ 203200 h 541867"/>
              <a:gd name="connsiteX7" fmla="*/ 1016000 w 1100667"/>
              <a:gd name="connsiteY7" fmla="*/ 101600 h 541867"/>
              <a:gd name="connsiteX8" fmla="*/ 1100667 w 1100667"/>
              <a:gd name="connsiteY8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372533 w 1100667"/>
              <a:gd name="connsiteY2" fmla="*/ 508000 h 541867"/>
              <a:gd name="connsiteX3" fmla="*/ 524933 w 1100667"/>
              <a:gd name="connsiteY3" fmla="*/ 423334 h 541867"/>
              <a:gd name="connsiteX4" fmla="*/ 762000 w 1100667"/>
              <a:gd name="connsiteY4" fmla="*/ 287867 h 541867"/>
              <a:gd name="connsiteX5" fmla="*/ 880533 w 1100667"/>
              <a:gd name="connsiteY5" fmla="*/ 203200 h 541867"/>
              <a:gd name="connsiteX6" fmla="*/ 1016000 w 1100667"/>
              <a:gd name="connsiteY6" fmla="*/ 101600 h 541867"/>
              <a:gd name="connsiteX7" fmla="*/ 1100667 w 1100667"/>
              <a:gd name="connsiteY7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24933 w 1100667"/>
              <a:gd name="connsiteY2" fmla="*/ 423334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016000 w 1100667"/>
              <a:gd name="connsiteY5" fmla="*/ 101600 h 541867"/>
              <a:gd name="connsiteX6" fmla="*/ 1100667 w 1100667"/>
              <a:gd name="connsiteY6" fmla="*/ 0 h 541867"/>
              <a:gd name="connsiteX0" fmla="*/ 0 w 1100667"/>
              <a:gd name="connsiteY0" fmla="*/ 541867 h 541867"/>
              <a:gd name="connsiteX1" fmla="*/ 304800 w 1100667"/>
              <a:gd name="connsiteY1" fmla="*/ 524934 h 541867"/>
              <a:gd name="connsiteX2" fmla="*/ 558799 w 1100667"/>
              <a:gd name="connsiteY2" fmla="*/ 431801 h 541867"/>
              <a:gd name="connsiteX3" fmla="*/ 762000 w 1100667"/>
              <a:gd name="connsiteY3" fmla="*/ 287867 h 541867"/>
              <a:gd name="connsiteX4" fmla="*/ 880533 w 1100667"/>
              <a:gd name="connsiteY4" fmla="*/ 203200 h 541867"/>
              <a:gd name="connsiteX5" fmla="*/ 1100667 w 1100667"/>
              <a:gd name="connsiteY5" fmla="*/ 0 h 541867"/>
              <a:gd name="connsiteX0" fmla="*/ 0 w 795867"/>
              <a:gd name="connsiteY0" fmla="*/ 524934 h 524934"/>
              <a:gd name="connsiteX1" fmla="*/ 253999 w 795867"/>
              <a:gd name="connsiteY1" fmla="*/ 431801 h 524934"/>
              <a:gd name="connsiteX2" fmla="*/ 457200 w 795867"/>
              <a:gd name="connsiteY2" fmla="*/ 287867 h 524934"/>
              <a:gd name="connsiteX3" fmla="*/ 575733 w 795867"/>
              <a:gd name="connsiteY3" fmla="*/ 203200 h 524934"/>
              <a:gd name="connsiteX4" fmla="*/ 795867 w 795867"/>
              <a:gd name="connsiteY4" fmla="*/ 0 h 524934"/>
              <a:gd name="connsiteX0" fmla="*/ 0 w 802972"/>
              <a:gd name="connsiteY0" fmla="*/ 563514 h 563514"/>
              <a:gd name="connsiteX1" fmla="*/ 261104 w 802972"/>
              <a:gd name="connsiteY1" fmla="*/ 431801 h 563514"/>
              <a:gd name="connsiteX2" fmla="*/ 464305 w 802972"/>
              <a:gd name="connsiteY2" fmla="*/ 287867 h 563514"/>
              <a:gd name="connsiteX3" fmla="*/ 582838 w 802972"/>
              <a:gd name="connsiteY3" fmla="*/ 203200 h 563514"/>
              <a:gd name="connsiteX4" fmla="*/ 802972 w 802972"/>
              <a:gd name="connsiteY4" fmla="*/ 0 h 563514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582838 w 802972"/>
              <a:gd name="connsiteY3" fmla="*/ 203200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  <a:gd name="connsiteX0" fmla="*/ 0 w 802972"/>
              <a:gd name="connsiteY0" fmla="*/ 594098 h 594098"/>
              <a:gd name="connsiteX1" fmla="*/ 261104 w 802972"/>
              <a:gd name="connsiteY1" fmla="*/ 431801 h 594098"/>
              <a:gd name="connsiteX2" fmla="*/ 464305 w 802972"/>
              <a:gd name="connsiteY2" fmla="*/ 287867 h 594098"/>
              <a:gd name="connsiteX3" fmla="*/ 602509 w 802972"/>
              <a:gd name="connsiteY3" fmla="*/ 186358 h 594098"/>
              <a:gd name="connsiteX4" fmla="*/ 802972 w 802972"/>
              <a:gd name="connsiteY4" fmla="*/ 0 h 594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72" h="594098">
                <a:moveTo>
                  <a:pt x="0" y="594098"/>
                </a:moveTo>
                <a:cubicBezTo>
                  <a:pt x="51213" y="560462"/>
                  <a:pt x="183720" y="482839"/>
                  <a:pt x="261104" y="431801"/>
                </a:cubicBezTo>
                <a:cubicBezTo>
                  <a:pt x="338488" y="380763"/>
                  <a:pt x="407404" y="328774"/>
                  <a:pt x="464305" y="287867"/>
                </a:cubicBezTo>
                <a:cubicBezTo>
                  <a:pt x="521206" y="246960"/>
                  <a:pt x="511411" y="258902"/>
                  <a:pt x="602509" y="186358"/>
                </a:cubicBezTo>
                <a:cubicBezTo>
                  <a:pt x="744636" y="73178"/>
                  <a:pt x="757111" y="42333"/>
                  <a:pt x="802972" y="0"/>
                </a:cubicBezTo>
              </a:path>
            </a:pathLst>
          </a:cu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tailEnd type="arrow"/>
              </a:ln>
            </a:endParaRPr>
          </a:p>
        </p:txBody>
      </p:sp>
      <p:cxnSp>
        <p:nvCxnSpPr>
          <p:cNvPr id="40" name="Straight Arrow Connector 39"/>
          <p:cNvCxnSpPr>
            <a:stCxn id="37" idx="4"/>
          </p:cNvCxnSpPr>
          <p:nvPr/>
        </p:nvCxnSpPr>
        <p:spPr>
          <a:xfrm>
            <a:off x="4730232" y="3562156"/>
            <a:ext cx="80685" cy="69923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9" idx="4"/>
          </p:cNvCxnSpPr>
          <p:nvPr/>
        </p:nvCxnSpPr>
        <p:spPr>
          <a:xfrm flipV="1">
            <a:off x="4696915" y="4005115"/>
            <a:ext cx="114002" cy="4242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Freeform 78"/>
          <p:cNvSpPr/>
          <p:nvPr/>
        </p:nvSpPr>
        <p:spPr>
          <a:xfrm>
            <a:off x="5166362" y="3970229"/>
            <a:ext cx="200610" cy="469823"/>
          </a:xfrm>
          <a:custGeom>
            <a:avLst/>
            <a:gdLst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114300 w 457200"/>
              <a:gd name="connsiteY3" fmla="*/ 63500 h 685800"/>
              <a:gd name="connsiteX4" fmla="*/ 76200 w 457200"/>
              <a:gd name="connsiteY4" fmla="*/ 114300 h 685800"/>
              <a:gd name="connsiteX5" fmla="*/ 25400 w 457200"/>
              <a:gd name="connsiteY5" fmla="*/ 266700 h 685800"/>
              <a:gd name="connsiteX6" fmla="*/ 12700 w 457200"/>
              <a:gd name="connsiteY6" fmla="*/ 304800 h 685800"/>
              <a:gd name="connsiteX7" fmla="*/ 0 w 457200"/>
              <a:gd name="connsiteY7" fmla="*/ 342900 h 685800"/>
              <a:gd name="connsiteX8" fmla="*/ 12700 w 457200"/>
              <a:gd name="connsiteY8" fmla="*/ 495300 h 685800"/>
              <a:gd name="connsiteX9" fmla="*/ 50800 w 457200"/>
              <a:gd name="connsiteY9" fmla="*/ 571500 h 685800"/>
              <a:gd name="connsiteX10" fmla="*/ 127000 w 457200"/>
              <a:gd name="connsiteY10" fmla="*/ 622300 h 685800"/>
              <a:gd name="connsiteX11" fmla="*/ 165100 w 457200"/>
              <a:gd name="connsiteY11" fmla="*/ 647700 h 685800"/>
              <a:gd name="connsiteX12" fmla="*/ 254000 w 457200"/>
              <a:gd name="connsiteY12" fmla="*/ 685800 h 685800"/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76200 w 457200"/>
              <a:gd name="connsiteY3" fmla="*/ 114300 h 685800"/>
              <a:gd name="connsiteX4" fmla="*/ 25400 w 457200"/>
              <a:gd name="connsiteY4" fmla="*/ 266700 h 685800"/>
              <a:gd name="connsiteX5" fmla="*/ 12700 w 457200"/>
              <a:gd name="connsiteY5" fmla="*/ 304800 h 685800"/>
              <a:gd name="connsiteX6" fmla="*/ 0 w 457200"/>
              <a:gd name="connsiteY6" fmla="*/ 342900 h 685800"/>
              <a:gd name="connsiteX7" fmla="*/ 12700 w 457200"/>
              <a:gd name="connsiteY7" fmla="*/ 495300 h 685800"/>
              <a:gd name="connsiteX8" fmla="*/ 50800 w 457200"/>
              <a:gd name="connsiteY8" fmla="*/ 571500 h 685800"/>
              <a:gd name="connsiteX9" fmla="*/ 127000 w 457200"/>
              <a:gd name="connsiteY9" fmla="*/ 622300 h 685800"/>
              <a:gd name="connsiteX10" fmla="*/ 165100 w 457200"/>
              <a:gd name="connsiteY10" fmla="*/ 647700 h 685800"/>
              <a:gd name="connsiteX11" fmla="*/ 254000 w 457200"/>
              <a:gd name="connsiteY11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12700 w 457200"/>
              <a:gd name="connsiteY4" fmla="*/ 304800 h 685800"/>
              <a:gd name="connsiteX5" fmla="*/ 0 w 457200"/>
              <a:gd name="connsiteY5" fmla="*/ 342900 h 685800"/>
              <a:gd name="connsiteX6" fmla="*/ 12700 w 457200"/>
              <a:gd name="connsiteY6" fmla="*/ 495300 h 685800"/>
              <a:gd name="connsiteX7" fmla="*/ 50800 w 457200"/>
              <a:gd name="connsiteY7" fmla="*/ 571500 h 685800"/>
              <a:gd name="connsiteX8" fmla="*/ 127000 w 457200"/>
              <a:gd name="connsiteY8" fmla="*/ 622300 h 685800"/>
              <a:gd name="connsiteX9" fmla="*/ 165100 w 457200"/>
              <a:gd name="connsiteY9" fmla="*/ 647700 h 685800"/>
              <a:gd name="connsiteX10" fmla="*/ 254000 w 457200"/>
              <a:gd name="connsiteY10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27000 w 457200"/>
              <a:gd name="connsiteY7" fmla="*/ 622300 h 685800"/>
              <a:gd name="connsiteX8" fmla="*/ 165100 w 457200"/>
              <a:gd name="connsiteY8" fmla="*/ 647700 h 685800"/>
              <a:gd name="connsiteX9" fmla="*/ 254000 w 457200"/>
              <a:gd name="connsiteY9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44500 w 444500"/>
              <a:gd name="connsiteY0" fmla="*/ 0 h 685800"/>
              <a:gd name="connsiteX1" fmla="*/ 139700 w 444500"/>
              <a:gd name="connsiteY1" fmla="*/ 25400 h 685800"/>
              <a:gd name="connsiteX2" fmla="*/ 63500 w 444500"/>
              <a:gd name="connsiteY2" fmla="*/ 114300 h 685800"/>
              <a:gd name="connsiteX3" fmla="*/ 12700 w 444500"/>
              <a:gd name="connsiteY3" fmla="*/ 266700 h 685800"/>
              <a:gd name="connsiteX4" fmla="*/ 0 w 444500"/>
              <a:gd name="connsiteY4" fmla="*/ 495300 h 685800"/>
              <a:gd name="connsiteX5" fmla="*/ 38100 w 444500"/>
              <a:gd name="connsiteY5" fmla="*/ 571500 h 685800"/>
              <a:gd name="connsiteX6" fmla="*/ 152400 w 444500"/>
              <a:gd name="connsiteY6" fmla="*/ 647700 h 685800"/>
              <a:gd name="connsiteX7" fmla="*/ 241300 w 444500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1667 h 687467"/>
              <a:gd name="connsiteX1" fmla="*/ 291277 w 446851"/>
              <a:gd name="connsiteY1" fmla="*/ 1667 h 687467"/>
              <a:gd name="connsiteX2" fmla="*/ 142051 w 446851"/>
              <a:gd name="connsiteY2" fmla="*/ 27067 h 687467"/>
              <a:gd name="connsiteX3" fmla="*/ 65851 w 446851"/>
              <a:gd name="connsiteY3" fmla="*/ 115967 h 687467"/>
              <a:gd name="connsiteX4" fmla="*/ 15051 w 446851"/>
              <a:gd name="connsiteY4" fmla="*/ 268367 h 687467"/>
              <a:gd name="connsiteX5" fmla="*/ 2351 w 446851"/>
              <a:gd name="connsiteY5" fmla="*/ 496967 h 687467"/>
              <a:gd name="connsiteX6" fmla="*/ 40451 w 446851"/>
              <a:gd name="connsiteY6" fmla="*/ 573167 h 687467"/>
              <a:gd name="connsiteX7" fmla="*/ 154751 w 446851"/>
              <a:gd name="connsiteY7" fmla="*/ 649367 h 687467"/>
              <a:gd name="connsiteX8" fmla="*/ 243651 w 446851"/>
              <a:gd name="connsiteY8" fmla="*/ 687467 h 687467"/>
              <a:gd name="connsiteX0" fmla="*/ 440501 w 440501"/>
              <a:gd name="connsiteY0" fmla="*/ 0 h 704850"/>
              <a:gd name="connsiteX1" fmla="*/ 291277 w 440501"/>
              <a:gd name="connsiteY1" fmla="*/ 19050 h 704850"/>
              <a:gd name="connsiteX2" fmla="*/ 142051 w 440501"/>
              <a:gd name="connsiteY2" fmla="*/ 44450 h 704850"/>
              <a:gd name="connsiteX3" fmla="*/ 65851 w 440501"/>
              <a:gd name="connsiteY3" fmla="*/ 133350 h 704850"/>
              <a:gd name="connsiteX4" fmla="*/ 15051 w 440501"/>
              <a:gd name="connsiteY4" fmla="*/ 285750 h 704850"/>
              <a:gd name="connsiteX5" fmla="*/ 2351 w 440501"/>
              <a:gd name="connsiteY5" fmla="*/ 514350 h 704850"/>
              <a:gd name="connsiteX6" fmla="*/ 40451 w 440501"/>
              <a:gd name="connsiteY6" fmla="*/ 590550 h 704850"/>
              <a:gd name="connsiteX7" fmla="*/ 154751 w 440501"/>
              <a:gd name="connsiteY7" fmla="*/ 666750 h 704850"/>
              <a:gd name="connsiteX8" fmla="*/ 243651 w 440501"/>
              <a:gd name="connsiteY8" fmla="*/ 704850 h 704850"/>
              <a:gd name="connsiteX0" fmla="*/ 440501 w 440501"/>
              <a:gd name="connsiteY0" fmla="*/ 1667 h 706517"/>
              <a:gd name="connsiteX1" fmla="*/ 288102 w 440501"/>
              <a:gd name="connsiteY1" fmla="*/ 1667 h 706517"/>
              <a:gd name="connsiteX2" fmla="*/ 142051 w 440501"/>
              <a:gd name="connsiteY2" fmla="*/ 46117 h 706517"/>
              <a:gd name="connsiteX3" fmla="*/ 65851 w 440501"/>
              <a:gd name="connsiteY3" fmla="*/ 135017 h 706517"/>
              <a:gd name="connsiteX4" fmla="*/ 15051 w 440501"/>
              <a:gd name="connsiteY4" fmla="*/ 287417 h 706517"/>
              <a:gd name="connsiteX5" fmla="*/ 2351 w 440501"/>
              <a:gd name="connsiteY5" fmla="*/ 516017 h 706517"/>
              <a:gd name="connsiteX6" fmla="*/ 40451 w 440501"/>
              <a:gd name="connsiteY6" fmla="*/ 592217 h 706517"/>
              <a:gd name="connsiteX7" fmla="*/ 154751 w 440501"/>
              <a:gd name="connsiteY7" fmla="*/ 668417 h 706517"/>
              <a:gd name="connsiteX8" fmla="*/ 243651 w 440501"/>
              <a:gd name="connsiteY8" fmla="*/ 706517 h 706517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54751 w 440501"/>
              <a:gd name="connsiteY7" fmla="*/ 6684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48401 w 440501"/>
              <a:gd name="connsiteY7" fmla="*/ 6811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15051 w 440501"/>
              <a:gd name="connsiteY3" fmla="*/ 287417 h 773192"/>
              <a:gd name="connsiteX4" fmla="*/ 2351 w 440501"/>
              <a:gd name="connsiteY4" fmla="*/ 516017 h 773192"/>
              <a:gd name="connsiteX5" fmla="*/ 40451 w 440501"/>
              <a:gd name="connsiteY5" fmla="*/ 592217 h 773192"/>
              <a:gd name="connsiteX6" fmla="*/ 148401 w 440501"/>
              <a:gd name="connsiteY6" fmla="*/ 681117 h 773192"/>
              <a:gd name="connsiteX7" fmla="*/ 281751 w 440501"/>
              <a:gd name="connsiteY7" fmla="*/ 773192 h 773192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88 h 816063"/>
              <a:gd name="connsiteX1" fmla="*/ 142051 w 310327"/>
              <a:gd name="connsiteY1" fmla="*/ 88988 h 816063"/>
              <a:gd name="connsiteX2" fmla="*/ 15051 w 310327"/>
              <a:gd name="connsiteY2" fmla="*/ 330288 h 816063"/>
              <a:gd name="connsiteX3" fmla="*/ 2351 w 310327"/>
              <a:gd name="connsiteY3" fmla="*/ 558888 h 816063"/>
              <a:gd name="connsiteX4" fmla="*/ 40451 w 310327"/>
              <a:gd name="connsiteY4" fmla="*/ 635088 h 816063"/>
              <a:gd name="connsiteX5" fmla="*/ 148401 w 310327"/>
              <a:gd name="connsiteY5" fmla="*/ 723988 h 816063"/>
              <a:gd name="connsiteX6" fmla="*/ 281751 w 310327"/>
              <a:gd name="connsiteY6" fmla="*/ 816063 h 816063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25010 w 325010"/>
              <a:gd name="connsiteY0" fmla="*/ 0 h 815975"/>
              <a:gd name="connsiteX1" fmla="*/ 156734 w 325010"/>
              <a:gd name="connsiteY1" fmla="*/ 88900 h 815975"/>
              <a:gd name="connsiteX2" fmla="*/ 29734 w 325010"/>
              <a:gd name="connsiteY2" fmla="*/ 330200 h 815975"/>
              <a:gd name="connsiteX3" fmla="*/ 1159 w 325010"/>
              <a:gd name="connsiteY3" fmla="*/ 539750 h 815975"/>
              <a:gd name="connsiteX4" fmla="*/ 55134 w 325010"/>
              <a:gd name="connsiteY4" fmla="*/ 635000 h 815975"/>
              <a:gd name="connsiteX5" fmla="*/ 163084 w 325010"/>
              <a:gd name="connsiteY5" fmla="*/ 723900 h 815975"/>
              <a:gd name="connsiteX6" fmla="*/ 296434 w 325010"/>
              <a:gd name="connsiteY6" fmla="*/ 815975 h 815975"/>
              <a:gd name="connsiteX0" fmla="*/ 328015 w 328015"/>
              <a:gd name="connsiteY0" fmla="*/ 0 h 815975"/>
              <a:gd name="connsiteX1" fmla="*/ 159739 w 328015"/>
              <a:gd name="connsiteY1" fmla="*/ 88900 h 815975"/>
              <a:gd name="connsiteX2" fmla="*/ 32739 w 328015"/>
              <a:gd name="connsiteY2" fmla="*/ 330200 h 815975"/>
              <a:gd name="connsiteX3" fmla="*/ 4164 w 328015"/>
              <a:gd name="connsiteY3" fmla="*/ 539750 h 815975"/>
              <a:gd name="connsiteX4" fmla="*/ 58139 w 328015"/>
              <a:gd name="connsiteY4" fmla="*/ 635000 h 815975"/>
              <a:gd name="connsiteX5" fmla="*/ 166089 w 328015"/>
              <a:gd name="connsiteY5" fmla="*/ 723900 h 815975"/>
              <a:gd name="connsiteX6" fmla="*/ 299439 w 328015"/>
              <a:gd name="connsiteY6" fmla="*/ 815975 h 815975"/>
              <a:gd name="connsiteX0" fmla="*/ 325556 w 325556"/>
              <a:gd name="connsiteY0" fmla="*/ 0 h 815975"/>
              <a:gd name="connsiteX1" fmla="*/ 157280 w 325556"/>
              <a:gd name="connsiteY1" fmla="*/ 88900 h 815975"/>
              <a:gd name="connsiteX2" fmla="*/ 27105 w 325556"/>
              <a:gd name="connsiteY2" fmla="*/ 292100 h 815975"/>
              <a:gd name="connsiteX3" fmla="*/ 1705 w 325556"/>
              <a:gd name="connsiteY3" fmla="*/ 539750 h 815975"/>
              <a:gd name="connsiteX4" fmla="*/ 55680 w 325556"/>
              <a:gd name="connsiteY4" fmla="*/ 635000 h 815975"/>
              <a:gd name="connsiteX5" fmla="*/ 163630 w 325556"/>
              <a:gd name="connsiteY5" fmla="*/ 723900 h 815975"/>
              <a:gd name="connsiteX6" fmla="*/ 296980 w 325556"/>
              <a:gd name="connsiteY6" fmla="*/ 815975 h 815975"/>
              <a:gd name="connsiteX0" fmla="*/ 337431 w 337431"/>
              <a:gd name="connsiteY0" fmla="*/ 0 h 815975"/>
              <a:gd name="connsiteX1" fmla="*/ 169155 w 337431"/>
              <a:gd name="connsiteY1" fmla="*/ 88900 h 815975"/>
              <a:gd name="connsiteX2" fmla="*/ 38980 w 337431"/>
              <a:gd name="connsiteY2" fmla="*/ 292100 h 815975"/>
              <a:gd name="connsiteX3" fmla="*/ 880 w 337431"/>
              <a:gd name="connsiteY3" fmla="*/ 542925 h 815975"/>
              <a:gd name="connsiteX4" fmla="*/ 67555 w 337431"/>
              <a:gd name="connsiteY4" fmla="*/ 635000 h 815975"/>
              <a:gd name="connsiteX5" fmla="*/ 175505 w 337431"/>
              <a:gd name="connsiteY5" fmla="*/ 723900 h 815975"/>
              <a:gd name="connsiteX6" fmla="*/ 308855 w 33743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74625 w 336551"/>
              <a:gd name="connsiteY5" fmla="*/ 723900 h 815975"/>
              <a:gd name="connsiteX6" fmla="*/ 307975 w 33655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65100 w 336551"/>
              <a:gd name="connsiteY5" fmla="*/ 758825 h 815975"/>
              <a:gd name="connsiteX6" fmla="*/ 307975 w 336551"/>
              <a:gd name="connsiteY6" fmla="*/ 815975 h 8159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58750 w 336551"/>
              <a:gd name="connsiteY5" fmla="*/ 774700 h 828675"/>
              <a:gd name="connsiteX6" fmla="*/ 317500 w 336551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863 w 317787"/>
              <a:gd name="connsiteY0" fmla="*/ 0 h 828675"/>
              <a:gd name="connsiteX1" fmla="*/ 149512 w 317787"/>
              <a:gd name="connsiteY1" fmla="*/ 114300 h 828675"/>
              <a:gd name="connsiteX2" fmla="*/ 38387 w 317787"/>
              <a:gd name="connsiteY2" fmla="*/ 292100 h 828675"/>
              <a:gd name="connsiteX3" fmla="*/ 287 w 317787"/>
              <a:gd name="connsiteY3" fmla="*/ 542925 h 828675"/>
              <a:gd name="connsiteX4" fmla="*/ 54262 w 317787"/>
              <a:gd name="connsiteY4" fmla="*/ 682625 h 828675"/>
              <a:gd name="connsiteX5" fmla="*/ 159037 w 317787"/>
              <a:gd name="connsiteY5" fmla="*/ 774700 h 828675"/>
              <a:gd name="connsiteX6" fmla="*/ 317787 w 317787"/>
              <a:gd name="connsiteY6" fmla="*/ 828675 h 828675"/>
              <a:gd name="connsiteX0" fmla="*/ 282863 w 282862"/>
              <a:gd name="connsiteY0" fmla="*/ 0 h 774699"/>
              <a:gd name="connsiteX1" fmla="*/ 149512 w 282862"/>
              <a:gd name="connsiteY1" fmla="*/ 114300 h 774699"/>
              <a:gd name="connsiteX2" fmla="*/ 38387 w 282862"/>
              <a:gd name="connsiteY2" fmla="*/ 292100 h 774699"/>
              <a:gd name="connsiteX3" fmla="*/ 287 w 282862"/>
              <a:gd name="connsiteY3" fmla="*/ 542925 h 774699"/>
              <a:gd name="connsiteX4" fmla="*/ 54262 w 282862"/>
              <a:gd name="connsiteY4" fmla="*/ 682625 h 774699"/>
              <a:gd name="connsiteX5" fmla="*/ 159037 w 282862"/>
              <a:gd name="connsiteY5" fmla="*/ 774700 h 774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2862" h="774699">
                <a:moveTo>
                  <a:pt x="282863" y="0"/>
                </a:moveTo>
                <a:cubicBezTo>
                  <a:pt x="219363" y="45508"/>
                  <a:pt x="190258" y="65617"/>
                  <a:pt x="149512" y="114300"/>
                </a:cubicBezTo>
                <a:cubicBezTo>
                  <a:pt x="108766" y="162983"/>
                  <a:pt x="63258" y="220663"/>
                  <a:pt x="38387" y="292100"/>
                </a:cubicBezTo>
                <a:cubicBezTo>
                  <a:pt x="13516" y="363538"/>
                  <a:pt x="-2359" y="477838"/>
                  <a:pt x="287" y="542925"/>
                </a:cubicBezTo>
                <a:cubicBezTo>
                  <a:pt x="2933" y="608012"/>
                  <a:pt x="27804" y="643996"/>
                  <a:pt x="54262" y="682625"/>
                </a:cubicBezTo>
                <a:cubicBezTo>
                  <a:pt x="80720" y="721254"/>
                  <a:pt x="115116" y="750358"/>
                  <a:pt x="159037" y="774700"/>
                </a:cubicBezTo>
              </a:path>
            </a:pathLst>
          </a:custGeom>
          <a:ln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Arrow Connector 79"/>
          <p:cNvCxnSpPr/>
          <p:nvPr/>
        </p:nvCxnSpPr>
        <p:spPr>
          <a:xfrm flipH="1" flipV="1">
            <a:off x="5974972" y="3097160"/>
            <a:ext cx="89636" cy="51537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79" idx="0"/>
          </p:cNvCxnSpPr>
          <p:nvPr/>
        </p:nvCxnSpPr>
        <p:spPr>
          <a:xfrm flipV="1">
            <a:off x="5366973" y="3942692"/>
            <a:ext cx="70130" cy="27537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Freeform 85"/>
          <p:cNvSpPr/>
          <p:nvPr/>
        </p:nvSpPr>
        <p:spPr>
          <a:xfrm flipV="1">
            <a:off x="5183139" y="3138965"/>
            <a:ext cx="201880" cy="479256"/>
          </a:xfrm>
          <a:custGeom>
            <a:avLst/>
            <a:gdLst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114300 w 457200"/>
              <a:gd name="connsiteY3" fmla="*/ 63500 h 685800"/>
              <a:gd name="connsiteX4" fmla="*/ 76200 w 457200"/>
              <a:gd name="connsiteY4" fmla="*/ 114300 h 685800"/>
              <a:gd name="connsiteX5" fmla="*/ 25400 w 457200"/>
              <a:gd name="connsiteY5" fmla="*/ 266700 h 685800"/>
              <a:gd name="connsiteX6" fmla="*/ 12700 w 457200"/>
              <a:gd name="connsiteY6" fmla="*/ 304800 h 685800"/>
              <a:gd name="connsiteX7" fmla="*/ 0 w 457200"/>
              <a:gd name="connsiteY7" fmla="*/ 342900 h 685800"/>
              <a:gd name="connsiteX8" fmla="*/ 12700 w 457200"/>
              <a:gd name="connsiteY8" fmla="*/ 495300 h 685800"/>
              <a:gd name="connsiteX9" fmla="*/ 50800 w 457200"/>
              <a:gd name="connsiteY9" fmla="*/ 571500 h 685800"/>
              <a:gd name="connsiteX10" fmla="*/ 127000 w 457200"/>
              <a:gd name="connsiteY10" fmla="*/ 622300 h 685800"/>
              <a:gd name="connsiteX11" fmla="*/ 165100 w 457200"/>
              <a:gd name="connsiteY11" fmla="*/ 647700 h 685800"/>
              <a:gd name="connsiteX12" fmla="*/ 254000 w 457200"/>
              <a:gd name="connsiteY12" fmla="*/ 685800 h 685800"/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76200 w 457200"/>
              <a:gd name="connsiteY3" fmla="*/ 114300 h 685800"/>
              <a:gd name="connsiteX4" fmla="*/ 25400 w 457200"/>
              <a:gd name="connsiteY4" fmla="*/ 266700 h 685800"/>
              <a:gd name="connsiteX5" fmla="*/ 12700 w 457200"/>
              <a:gd name="connsiteY5" fmla="*/ 304800 h 685800"/>
              <a:gd name="connsiteX6" fmla="*/ 0 w 457200"/>
              <a:gd name="connsiteY6" fmla="*/ 342900 h 685800"/>
              <a:gd name="connsiteX7" fmla="*/ 12700 w 457200"/>
              <a:gd name="connsiteY7" fmla="*/ 495300 h 685800"/>
              <a:gd name="connsiteX8" fmla="*/ 50800 w 457200"/>
              <a:gd name="connsiteY8" fmla="*/ 571500 h 685800"/>
              <a:gd name="connsiteX9" fmla="*/ 127000 w 457200"/>
              <a:gd name="connsiteY9" fmla="*/ 622300 h 685800"/>
              <a:gd name="connsiteX10" fmla="*/ 165100 w 457200"/>
              <a:gd name="connsiteY10" fmla="*/ 647700 h 685800"/>
              <a:gd name="connsiteX11" fmla="*/ 254000 w 457200"/>
              <a:gd name="connsiteY11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12700 w 457200"/>
              <a:gd name="connsiteY4" fmla="*/ 304800 h 685800"/>
              <a:gd name="connsiteX5" fmla="*/ 0 w 457200"/>
              <a:gd name="connsiteY5" fmla="*/ 342900 h 685800"/>
              <a:gd name="connsiteX6" fmla="*/ 12700 w 457200"/>
              <a:gd name="connsiteY6" fmla="*/ 495300 h 685800"/>
              <a:gd name="connsiteX7" fmla="*/ 50800 w 457200"/>
              <a:gd name="connsiteY7" fmla="*/ 571500 h 685800"/>
              <a:gd name="connsiteX8" fmla="*/ 127000 w 457200"/>
              <a:gd name="connsiteY8" fmla="*/ 622300 h 685800"/>
              <a:gd name="connsiteX9" fmla="*/ 165100 w 457200"/>
              <a:gd name="connsiteY9" fmla="*/ 647700 h 685800"/>
              <a:gd name="connsiteX10" fmla="*/ 254000 w 457200"/>
              <a:gd name="connsiteY10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27000 w 457200"/>
              <a:gd name="connsiteY7" fmla="*/ 622300 h 685800"/>
              <a:gd name="connsiteX8" fmla="*/ 165100 w 457200"/>
              <a:gd name="connsiteY8" fmla="*/ 647700 h 685800"/>
              <a:gd name="connsiteX9" fmla="*/ 254000 w 457200"/>
              <a:gd name="connsiteY9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44500 w 444500"/>
              <a:gd name="connsiteY0" fmla="*/ 0 h 685800"/>
              <a:gd name="connsiteX1" fmla="*/ 139700 w 444500"/>
              <a:gd name="connsiteY1" fmla="*/ 25400 h 685800"/>
              <a:gd name="connsiteX2" fmla="*/ 63500 w 444500"/>
              <a:gd name="connsiteY2" fmla="*/ 114300 h 685800"/>
              <a:gd name="connsiteX3" fmla="*/ 12700 w 444500"/>
              <a:gd name="connsiteY3" fmla="*/ 266700 h 685800"/>
              <a:gd name="connsiteX4" fmla="*/ 0 w 444500"/>
              <a:gd name="connsiteY4" fmla="*/ 495300 h 685800"/>
              <a:gd name="connsiteX5" fmla="*/ 38100 w 444500"/>
              <a:gd name="connsiteY5" fmla="*/ 571500 h 685800"/>
              <a:gd name="connsiteX6" fmla="*/ 152400 w 444500"/>
              <a:gd name="connsiteY6" fmla="*/ 647700 h 685800"/>
              <a:gd name="connsiteX7" fmla="*/ 241300 w 444500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1667 h 687467"/>
              <a:gd name="connsiteX1" fmla="*/ 291277 w 446851"/>
              <a:gd name="connsiteY1" fmla="*/ 1667 h 687467"/>
              <a:gd name="connsiteX2" fmla="*/ 142051 w 446851"/>
              <a:gd name="connsiteY2" fmla="*/ 27067 h 687467"/>
              <a:gd name="connsiteX3" fmla="*/ 65851 w 446851"/>
              <a:gd name="connsiteY3" fmla="*/ 115967 h 687467"/>
              <a:gd name="connsiteX4" fmla="*/ 15051 w 446851"/>
              <a:gd name="connsiteY4" fmla="*/ 268367 h 687467"/>
              <a:gd name="connsiteX5" fmla="*/ 2351 w 446851"/>
              <a:gd name="connsiteY5" fmla="*/ 496967 h 687467"/>
              <a:gd name="connsiteX6" fmla="*/ 40451 w 446851"/>
              <a:gd name="connsiteY6" fmla="*/ 573167 h 687467"/>
              <a:gd name="connsiteX7" fmla="*/ 154751 w 446851"/>
              <a:gd name="connsiteY7" fmla="*/ 649367 h 687467"/>
              <a:gd name="connsiteX8" fmla="*/ 243651 w 446851"/>
              <a:gd name="connsiteY8" fmla="*/ 687467 h 687467"/>
              <a:gd name="connsiteX0" fmla="*/ 440501 w 440501"/>
              <a:gd name="connsiteY0" fmla="*/ 0 h 704850"/>
              <a:gd name="connsiteX1" fmla="*/ 291277 w 440501"/>
              <a:gd name="connsiteY1" fmla="*/ 19050 h 704850"/>
              <a:gd name="connsiteX2" fmla="*/ 142051 w 440501"/>
              <a:gd name="connsiteY2" fmla="*/ 44450 h 704850"/>
              <a:gd name="connsiteX3" fmla="*/ 65851 w 440501"/>
              <a:gd name="connsiteY3" fmla="*/ 133350 h 704850"/>
              <a:gd name="connsiteX4" fmla="*/ 15051 w 440501"/>
              <a:gd name="connsiteY4" fmla="*/ 285750 h 704850"/>
              <a:gd name="connsiteX5" fmla="*/ 2351 w 440501"/>
              <a:gd name="connsiteY5" fmla="*/ 514350 h 704850"/>
              <a:gd name="connsiteX6" fmla="*/ 40451 w 440501"/>
              <a:gd name="connsiteY6" fmla="*/ 590550 h 704850"/>
              <a:gd name="connsiteX7" fmla="*/ 154751 w 440501"/>
              <a:gd name="connsiteY7" fmla="*/ 666750 h 704850"/>
              <a:gd name="connsiteX8" fmla="*/ 243651 w 440501"/>
              <a:gd name="connsiteY8" fmla="*/ 704850 h 704850"/>
              <a:gd name="connsiteX0" fmla="*/ 440501 w 440501"/>
              <a:gd name="connsiteY0" fmla="*/ 1667 h 706517"/>
              <a:gd name="connsiteX1" fmla="*/ 288102 w 440501"/>
              <a:gd name="connsiteY1" fmla="*/ 1667 h 706517"/>
              <a:gd name="connsiteX2" fmla="*/ 142051 w 440501"/>
              <a:gd name="connsiteY2" fmla="*/ 46117 h 706517"/>
              <a:gd name="connsiteX3" fmla="*/ 65851 w 440501"/>
              <a:gd name="connsiteY3" fmla="*/ 135017 h 706517"/>
              <a:gd name="connsiteX4" fmla="*/ 15051 w 440501"/>
              <a:gd name="connsiteY4" fmla="*/ 287417 h 706517"/>
              <a:gd name="connsiteX5" fmla="*/ 2351 w 440501"/>
              <a:gd name="connsiteY5" fmla="*/ 516017 h 706517"/>
              <a:gd name="connsiteX6" fmla="*/ 40451 w 440501"/>
              <a:gd name="connsiteY6" fmla="*/ 592217 h 706517"/>
              <a:gd name="connsiteX7" fmla="*/ 154751 w 440501"/>
              <a:gd name="connsiteY7" fmla="*/ 668417 h 706517"/>
              <a:gd name="connsiteX8" fmla="*/ 243651 w 440501"/>
              <a:gd name="connsiteY8" fmla="*/ 706517 h 706517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54751 w 440501"/>
              <a:gd name="connsiteY7" fmla="*/ 6684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48401 w 440501"/>
              <a:gd name="connsiteY7" fmla="*/ 6811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15051 w 440501"/>
              <a:gd name="connsiteY3" fmla="*/ 287417 h 773192"/>
              <a:gd name="connsiteX4" fmla="*/ 2351 w 440501"/>
              <a:gd name="connsiteY4" fmla="*/ 516017 h 773192"/>
              <a:gd name="connsiteX5" fmla="*/ 40451 w 440501"/>
              <a:gd name="connsiteY5" fmla="*/ 592217 h 773192"/>
              <a:gd name="connsiteX6" fmla="*/ 148401 w 440501"/>
              <a:gd name="connsiteY6" fmla="*/ 681117 h 773192"/>
              <a:gd name="connsiteX7" fmla="*/ 281751 w 440501"/>
              <a:gd name="connsiteY7" fmla="*/ 773192 h 773192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88 h 816063"/>
              <a:gd name="connsiteX1" fmla="*/ 142051 w 310327"/>
              <a:gd name="connsiteY1" fmla="*/ 88988 h 816063"/>
              <a:gd name="connsiteX2" fmla="*/ 15051 w 310327"/>
              <a:gd name="connsiteY2" fmla="*/ 330288 h 816063"/>
              <a:gd name="connsiteX3" fmla="*/ 2351 w 310327"/>
              <a:gd name="connsiteY3" fmla="*/ 558888 h 816063"/>
              <a:gd name="connsiteX4" fmla="*/ 40451 w 310327"/>
              <a:gd name="connsiteY4" fmla="*/ 635088 h 816063"/>
              <a:gd name="connsiteX5" fmla="*/ 148401 w 310327"/>
              <a:gd name="connsiteY5" fmla="*/ 723988 h 816063"/>
              <a:gd name="connsiteX6" fmla="*/ 281751 w 310327"/>
              <a:gd name="connsiteY6" fmla="*/ 816063 h 816063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25010 w 325010"/>
              <a:gd name="connsiteY0" fmla="*/ 0 h 815975"/>
              <a:gd name="connsiteX1" fmla="*/ 156734 w 325010"/>
              <a:gd name="connsiteY1" fmla="*/ 88900 h 815975"/>
              <a:gd name="connsiteX2" fmla="*/ 29734 w 325010"/>
              <a:gd name="connsiteY2" fmla="*/ 330200 h 815975"/>
              <a:gd name="connsiteX3" fmla="*/ 1159 w 325010"/>
              <a:gd name="connsiteY3" fmla="*/ 539750 h 815975"/>
              <a:gd name="connsiteX4" fmla="*/ 55134 w 325010"/>
              <a:gd name="connsiteY4" fmla="*/ 635000 h 815975"/>
              <a:gd name="connsiteX5" fmla="*/ 163084 w 325010"/>
              <a:gd name="connsiteY5" fmla="*/ 723900 h 815975"/>
              <a:gd name="connsiteX6" fmla="*/ 296434 w 325010"/>
              <a:gd name="connsiteY6" fmla="*/ 815975 h 815975"/>
              <a:gd name="connsiteX0" fmla="*/ 328015 w 328015"/>
              <a:gd name="connsiteY0" fmla="*/ 0 h 815975"/>
              <a:gd name="connsiteX1" fmla="*/ 159739 w 328015"/>
              <a:gd name="connsiteY1" fmla="*/ 88900 h 815975"/>
              <a:gd name="connsiteX2" fmla="*/ 32739 w 328015"/>
              <a:gd name="connsiteY2" fmla="*/ 330200 h 815975"/>
              <a:gd name="connsiteX3" fmla="*/ 4164 w 328015"/>
              <a:gd name="connsiteY3" fmla="*/ 539750 h 815975"/>
              <a:gd name="connsiteX4" fmla="*/ 58139 w 328015"/>
              <a:gd name="connsiteY4" fmla="*/ 635000 h 815975"/>
              <a:gd name="connsiteX5" fmla="*/ 166089 w 328015"/>
              <a:gd name="connsiteY5" fmla="*/ 723900 h 815975"/>
              <a:gd name="connsiteX6" fmla="*/ 299439 w 328015"/>
              <a:gd name="connsiteY6" fmla="*/ 815975 h 815975"/>
              <a:gd name="connsiteX0" fmla="*/ 325556 w 325556"/>
              <a:gd name="connsiteY0" fmla="*/ 0 h 815975"/>
              <a:gd name="connsiteX1" fmla="*/ 157280 w 325556"/>
              <a:gd name="connsiteY1" fmla="*/ 88900 h 815975"/>
              <a:gd name="connsiteX2" fmla="*/ 27105 w 325556"/>
              <a:gd name="connsiteY2" fmla="*/ 292100 h 815975"/>
              <a:gd name="connsiteX3" fmla="*/ 1705 w 325556"/>
              <a:gd name="connsiteY3" fmla="*/ 539750 h 815975"/>
              <a:gd name="connsiteX4" fmla="*/ 55680 w 325556"/>
              <a:gd name="connsiteY4" fmla="*/ 635000 h 815975"/>
              <a:gd name="connsiteX5" fmla="*/ 163630 w 325556"/>
              <a:gd name="connsiteY5" fmla="*/ 723900 h 815975"/>
              <a:gd name="connsiteX6" fmla="*/ 296980 w 325556"/>
              <a:gd name="connsiteY6" fmla="*/ 815975 h 815975"/>
              <a:gd name="connsiteX0" fmla="*/ 337431 w 337431"/>
              <a:gd name="connsiteY0" fmla="*/ 0 h 815975"/>
              <a:gd name="connsiteX1" fmla="*/ 169155 w 337431"/>
              <a:gd name="connsiteY1" fmla="*/ 88900 h 815975"/>
              <a:gd name="connsiteX2" fmla="*/ 38980 w 337431"/>
              <a:gd name="connsiteY2" fmla="*/ 292100 h 815975"/>
              <a:gd name="connsiteX3" fmla="*/ 880 w 337431"/>
              <a:gd name="connsiteY3" fmla="*/ 542925 h 815975"/>
              <a:gd name="connsiteX4" fmla="*/ 67555 w 337431"/>
              <a:gd name="connsiteY4" fmla="*/ 635000 h 815975"/>
              <a:gd name="connsiteX5" fmla="*/ 175505 w 337431"/>
              <a:gd name="connsiteY5" fmla="*/ 723900 h 815975"/>
              <a:gd name="connsiteX6" fmla="*/ 308855 w 33743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74625 w 336551"/>
              <a:gd name="connsiteY5" fmla="*/ 723900 h 815975"/>
              <a:gd name="connsiteX6" fmla="*/ 307975 w 33655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65100 w 336551"/>
              <a:gd name="connsiteY5" fmla="*/ 758825 h 815975"/>
              <a:gd name="connsiteX6" fmla="*/ 307975 w 336551"/>
              <a:gd name="connsiteY6" fmla="*/ 815975 h 8159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58750 w 336551"/>
              <a:gd name="connsiteY5" fmla="*/ 774700 h 828675"/>
              <a:gd name="connsiteX6" fmla="*/ 317500 w 336551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863 w 317787"/>
              <a:gd name="connsiteY0" fmla="*/ 0 h 828675"/>
              <a:gd name="connsiteX1" fmla="*/ 149512 w 317787"/>
              <a:gd name="connsiteY1" fmla="*/ 114300 h 828675"/>
              <a:gd name="connsiteX2" fmla="*/ 38387 w 317787"/>
              <a:gd name="connsiteY2" fmla="*/ 292100 h 828675"/>
              <a:gd name="connsiteX3" fmla="*/ 287 w 317787"/>
              <a:gd name="connsiteY3" fmla="*/ 542925 h 828675"/>
              <a:gd name="connsiteX4" fmla="*/ 54262 w 317787"/>
              <a:gd name="connsiteY4" fmla="*/ 682625 h 828675"/>
              <a:gd name="connsiteX5" fmla="*/ 159037 w 317787"/>
              <a:gd name="connsiteY5" fmla="*/ 774700 h 828675"/>
              <a:gd name="connsiteX6" fmla="*/ 317787 w 317787"/>
              <a:gd name="connsiteY6" fmla="*/ 828675 h 828675"/>
              <a:gd name="connsiteX0" fmla="*/ 282863 w 282863"/>
              <a:gd name="connsiteY0" fmla="*/ 0 h 774700"/>
              <a:gd name="connsiteX1" fmla="*/ 149512 w 282863"/>
              <a:gd name="connsiteY1" fmla="*/ 114300 h 774700"/>
              <a:gd name="connsiteX2" fmla="*/ 38387 w 282863"/>
              <a:gd name="connsiteY2" fmla="*/ 292100 h 774700"/>
              <a:gd name="connsiteX3" fmla="*/ 287 w 282863"/>
              <a:gd name="connsiteY3" fmla="*/ 542925 h 774700"/>
              <a:gd name="connsiteX4" fmla="*/ 54262 w 282863"/>
              <a:gd name="connsiteY4" fmla="*/ 682625 h 774700"/>
              <a:gd name="connsiteX5" fmla="*/ 159037 w 282863"/>
              <a:gd name="connsiteY5" fmla="*/ 774700 h 774700"/>
              <a:gd name="connsiteX0" fmla="*/ 282863 w 282863"/>
              <a:gd name="connsiteY0" fmla="*/ 0 h 879217"/>
              <a:gd name="connsiteX1" fmla="*/ 149512 w 282863"/>
              <a:gd name="connsiteY1" fmla="*/ 114300 h 879217"/>
              <a:gd name="connsiteX2" fmla="*/ 38387 w 282863"/>
              <a:gd name="connsiteY2" fmla="*/ 292100 h 879217"/>
              <a:gd name="connsiteX3" fmla="*/ 287 w 282863"/>
              <a:gd name="connsiteY3" fmla="*/ 542925 h 879217"/>
              <a:gd name="connsiteX4" fmla="*/ 54262 w 282863"/>
              <a:gd name="connsiteY4" fmla="*/ 682625 h 879217"/>
              <a:gd name="connsiteX5" fmla="*/ 260637 w 282863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5623 w 285623"/>
              <a:gd name="connsiteY0" fmla="*/ 0 h 879217"/>
              <a:gd name="connsiteX1" fmla="*/ 152272 w 285623"/>
              <a:gd name="connsiteY1" fmla="*/ 114300 h 879217"/>
              <a:gd name="connsiteX2" fmla="*/ 41147 w 285623"/>
              <a:gd name="connsiteY2" fmla="*/ 292100 h 879217"/>
              <a:gd name="connsiteX3" fmla="*/ 3047 w 285623"/>
              <a:gd name="connsiteY3" fmla="*/ 542925 h 879217"/>
              <a:gd name="connsiteX4" fmla="*/ 112603 w 285623"/>
              <a:gd name="connsiteY4" fmla="*/ 771798 h 879217"/>
              <a:gd name="connsiteX5" fmla="*/ 263397 w 285623"/>
              <a:gd name="connsiteY5" fmla="*/ 879217 h 879217"/>
              <a:gd name="connsiteX0" fmla="*/ 285624 w 285624"/>
              <a:gd name="connsiteY0" fmla="*/ 0 h 771798"/>
              <a:gd name="connsiteX1" fmla="*/ 152273 w 285624"/>
              <a:gd name="connsiteY1" fmla="*/ 114300 h 771798"/>
              <a:gd name="connsiteX2" fmla="*/ 41148 w 285624"/>
              <a:gd name="connsiteY2" fmla="*/ 292100 h 771798"/>
              <a:gd name="connsiteX3" fmla="*/ 3048 w 285624"/>
              <a:gd name="connsiteY3" fmla="*/ 542925 h 771798"/>
              <a:gd name="connsiteX4" fmla="*/ 112604 w 285624"/>
              <a:gd name="connsiteY4" fmla="*/ 771798 h 771798"/>
              <a:gd name="connsiteX0" fmla="*/ 290350 w 290350"/>
              <a:gd name="connsiteY0" fmla="*/ 0 h 838454"/>
              <a:gd name="connsiteX1" fmla="*/ 156999 w 290350"/>
              <a:gd name="connsiteY1" fmla="*/ 114300 h 838454"/>
              <a:gd name="connsiteX2" fmla="*/ 45874 w 290350"/>
              <a:gd name="connsiteY2" fmla="*/ 292100 h 838454"/>
              <a:gd name="connsiteX3" fmla="*/ 7774 w 290350"/>
              <a:gd name="connsiteY3" fmla="*/ 542925 h 838454"/>
              <a:gd name="connsiteX4" fmla="*/ 190392 w 290350"/>
              <a:gd name="connsiteY4" fmla="*/ 838454 h 838454"/>
              <a:gd name="connsiteX0" fmla="*/ 290350 w 290350"/>
              <a:gd name="connsiteY0" fmla="*/ 0 h 838454"/>
              <a:gd name="connsiteX1" fmla="*/ 156999 w 290350"/>
              <a:gd name="connsiteY1" fmla="*/ 114300 h 838454"/>
              <a:gd name="connsiteX2" fmla="*/ 45874 w 290350"/>
              <a:gd name="connsiteY2" fmla="*/ 292100 h 838454"/>
              <a:gd name="connsiteX3" fmla="*/ 7774 w 290350"/>
              <a:gd name="connsiteY3" fmla="*/ 542925 h 838454"/>
              <a:gd name="connsiteX4" fmla="*/ 190392 w 290350"/>
              <a:gd name="connsiteY4" fmla="*/ 838454 h 838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0350" h="838454">
                <a:moveTo>
                  <a:pt x="290350" y="0"/>
                </a:moveTo>
                <a:cubicBezTo>
                  <a:pt x="226850" y="45508"/>
                  <a:pt x="197745" y="65617"/>
                  <a:pt x="156999" y="114300"/>
                </a:cubicBezTo>
                <a:cubicBezTo>
                  <a:pt x="116253" y="162983"/>
                  <a:pt x="70745" y="220663"/>
                  <a:pt x="45874" y="292100"/>
                </a:cubicBezTo>
                <a:cubicBezTo>
                  <a:pt x="21003" y="363538"/>
                  <a:pt x="-16312" y="451866"/>
                  <a:pt x="7774" y="542925"/>
                </a:cubicBezTo>
                <a:cubicBezTo>
                  <a:pt x="31860" y="633984"/>
                  <a:pt x="98031" y="737848"/>
                  <a:pt x="190392" y="838454"/>
                </a:cubicBezTo>
              </a:path>
            </a:pathLst>
          </a:custGeom>
          <a:ln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Arrow Connector 92"/>
          <p:cNvCxnSpPr>
            <a:stCxn id="86" idx="0"/>
          </p:cNvCxnSpPr>
          <p:nvPr/>
        </p:nvCxnSpPr>
        <p:spPr>
          <a:xfrm>
            <a:off x="5385019" y="3618221"/>
            <a:ext cx="52083" cy="35572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Freeform 95"/>
          <p:cNvSpPr/>
          <p:nvPr/>
        </p:nvSpPr>
        <p:spPr>
          <a:xfrm flipH="1" flipV="1">
            <a:off x="6015327" y="3907176"/>
            <a:ext cx="197207" cy="544890"/>
          </a:xfrm>
          <a:custGeom>
            <a:avLst/>
            <a:gdLst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114300 w 457200"/>
              <a:gd name="connsiteY3" fmla="*/ 63500 h 685800"/>
              <a:gd name="connsiteX4" fmla="*/ 76200 w 457200"/>
              <a:gd name="connsiteY4" fmla="*/ 114300 h 685800"/>
              <a:gd name="connsiteX5" fmla="*/ 25400 w 457200"/>
              <a:gd name="connsiteY5" fmla="*/ 266700 h 685800"/>
              <a:gd name="connsiteX6" fmla="*/ 12700 w 457200"/>
              <a:gd name="connsiteY6" fmla="*/ 304800 h 685800"/>
              <a:gd name="connsiteX7" fmla="*/ 0 w 457200"/>
              <a:gd name="connsiteY7" fmla="*/ 342900 h 685800"/>
              <a:gd name="connsiteX8" fmla="*/ 12700 w 457200"/>
              <a:gd name="connsiteY8" fmla="*/ 495300 h 685800"/>
              <a:gd name="connsiteX9" fmla="*/ 50800 w 457200"/>
              <a:gd name="connsiteY9" fmla="*/ 571500 h 685800"/>
              <a:gd name="connsiteX10" fmla="*/ 127000 w 457200"/>
              <a:gd name="connsiteY10" fmla="*/ 622300 h 685800"/>
              <a:gd name="connsiteX11" fmla="*/ 165100 w 457200"/>
              <a:gd name="connsiteY11" fmla="*/ 647700 h 685800"/>
              <a:gd name="connsiteX12" fmla="*/ 254000 w 457200"/>
              <a:gd name="connsiteY12" fmla="*/ 685800 h 685800"/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76200 w 457200"/>
              <a:gd name="connsiteY3" fmla="*/ 114300 h 685800"/>
              <a:gd name="connsiteX4" fmla="*/ 25400 w 457200"/>
              <a:gd name="connsiteY4" fmla="*/ 266700 h 685800"/>
              <a:gd name="connsiteX5" fmla="*/ 12700 w 457200"/>
              <a:gd name="connsiteY5" fmla="*/ 304800 h 685800"/>
              <a:gd name="connsiteX6" fmla="*/ 0 w 457200"/>
              <a:gd name="connsiteY6" fmla="*/ 342900 h 685800"/>
              <a:gd name="connsiteX7" fmla="*/ 12700 w 457200"/>
              <a:gd name="connsiteY7" fmla="*/ 495300 h 685800"/>
              <a:gd name="connsiteX8" fmla="*/ 50800 w 457200"/>
              <a:gd name="connsiteY8" fmla="*/ 571500 h 685800"/>
              <a:gd name="connsiteX9" fmla="*/ 127000 w 457200"/>
              <a:gd name="connsiteY9" fmla="*/ 622300 h 685800"/>
              <a:gd name="connsiteX10" fmla="*/ 165100 w 457200"/>
              <a:gd name="connsiteY10" fmla="*/ 647700 h 685800"/>
              <a:gd name="connsiteX11" fmla="*/ 254000 w 457200"/>
              <a:gd name="connsiteY11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12700 w 457200"/>
              <a:gd name="connsiteY4" fmla="*/ 304800 h 685800"/>
              <a:gd name="connsiteX5" fmla="*/ 0 w 457200"/>
              <a:gd name="connsiteY5" fmla="*/ 342900 h 685800"/>
              <a:gd name="connsiteX6" fmla="*/ 12700 w 457200"/>
              <a:gd name="connsiteY6" fmla="*/ 495300 h 685800"/>
              <a:gd name="connsiteX7" fmla="*/ 50800 w 457200"/>
              <a:gd name="connsiteY7" fmla="*/ 571500 h 685800"/>
              <a:gd name="connsiteX8" fmla="*/ 127000 w 457200"/>
              <a:gd name="connsiteY8" fmla="*/ 622300 h 685800"/>
              <a:gd name="connsiteX9" fmla="*/ 165100 w 457200"/>
              <a:gd name="connsiteY9" fmla="*/ 647700 h 685800"/>
              <a:gd name="connsiteX10" fmla="*/ 254000 w 457200"/>
              <a:gd name="connsiteY10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27000 w 457200"/>
              <a:gd name="connsiteY7" fmla="*/ 622300 h 685800"/>
              <a:gd name="connsiteX8" fmla="*/ 165100 w 457200"/>
              <a:gd name="connsiteY8" fmla="*/ 647700 h 685800"/>
              <a:gd name="connsiteX9" fmla="*/ 254000 w 457200"/>
              <a:gd name="connsiteY9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44500 w 444500"/>
              <a:gd name="connsiteY0" fmla="*/ 0 h 685800"/>
              <a:gd name="connsiteX1" fmla="*/ 139700 w 444500"/>
              <a:gd name="connsiteY1" fmla="*/ 25400 h 685800"/>
              <a:gd name="connsiteX2" fmla="*/ 63500 w 444500"/>
              <a:gd name="connsiteY2" fmla="*/ 114300 h 685800"/>
              <a:gd name="connsiteX3" fmla="*/ 12700 w 444500"/>
              <a:gd name="connsiteY3" fmla="*/ 266700 h 685800"/>
              <a:gd name="connsiteX4" fmla="*/ 0 w 444500"/>
              <a:gd name="connsiteY4" fmla="*/ 495300 h 685800"/>
              <a:gd name="connsiteX5" fmla="*/ 38100 w 444500"/>
              <a:gd name="connsiteY5" fmla="*/ 571500 h 685800"/>
              <a:gd name="connsiteX6" fmla="*/ 152400 w 444500"/>
              <a:gd name="connsiteY6" fmla="*/ 647700 h 685800"/>
              <a:gd name="connsiteX7" fmla="*/ 241300 w 444500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1667 h 687467"/>
              <a:gd name="connsiteX1" fmla="*/ 291277 w 446851"/>
              <a:gd name="connsiteY1" fmla="*/ 1667 h 687467"/>
              <a:gd name="connsiteX2" fmla="*/ 142051 w 446851"/>
              <a:gd name="connsiteY2" fmla="*/ 27067 h 687467"/>
              <a:gd name="connsiteX3" fmla="*/ 65851 w 446851"/>
              <a:gd name="connsiteY3" fmla="*/ 115967 h 687467"/>
              <a:gd name="connsiteX4" fmla="*/ 15051 w 446851"/>
              <a:gd name="connsiteY4" fmla="*/ 268367 h 687467"/>
              <a:gd name="connsiteX5" fmla="*/ 2351 w 446851"/>
              <a:gd name="connsiteY5" fmla="*/ 496967 h 687467"/>
              <a:gd name="connsiteX6" fmla="*/ 40451 w 446851"/>
              <a:gd name="connsiteY6" fmla="*/ 573167 h 687467"/>
              <a:gd name="connsiteX7" fmla="*/ 154751 w 446851"/>
              <a:gd name="connsiteY7" fmla="*/ 649367 h 687467"/>
              <a:gd name="connsiteX8" fmla="*/ 243651 w 446851"/>
              <a:gd name="connsiteY8" fmla="*/ 687467 h 687467"/>
              <a:gd name="connsiteX0" fmla="*/ 440501 w 440501"/>
              <a:gd name="connsiteY0" fmla="*/ 0 h 704850"/>
              <a:gd name="connsiteX1" fmla="*/ 291277 w 440501"/>
              <a:gd name="connsiteY1" fmla="*/ 19050 h 704850"/>
              <a:gd name="connsiteX2" fmla="*/ 142051 w 440501"/>
              <a:gd name="connsiteY2" fmla="*/ 44450 h 704850"/>
              <a:gd name="connsiteX3" fmla="*/ 65851 w 440501"/>
              <a:gd name="connsiteY3" fmla="*/ 133350 h 704850"/>
              <a:gd name="connsiteX4" fmla="*/ 15051 w 440501"/>
              <a:gd name="connsiteY4" fmla="*/ 285750 h 704850"/>
              <a:gd name="connsiteX5" fmla="*/ 2351 w 440501"/>
              <a:gd name="connsiteY5" fmla="*/ 514350 h 704850"/>
              <a:gd name="connsiteX6" fmla="*/ 40451 w 440501"/>
              <a:gd name="connsiteY6" fmla="*/ 590550 h 704850"/>
              <a:gd name="connsiteX7" fmla="*/ 154751 w 440501"/>
              <a:gd name="connsiteY7" fmla="*/ 666750 h 704850"/>
              <a:gd name="connsiteX8" fmla="*/ 243651 w 440501"/>
              <a:gd name="connsiteY8" fmla="*/ 704850 h 704850"/>
              <a:gd name="connsiteX0" fmla="*/ 440501 w 440501"/>
              <a:gd name="connsiteY0" fmla="*/ 1667 h 706517"/>
              <a:gd name="connsiteX1" fmla="*/ 288102 w 440501"/>
              <a:gd name="connsiteY1" fmla="*/ 1667 h 706517"/>
              <a:gd name="connsiteX2" fmla="*/ 142051 w 440501"/>
              <a:gd name="connsiteY2" fmla="*/ 46117 h 706517"/>
              <a:gd name="connsiteX3" fmla="*/ 65851 w 440501"/>
              <a:gd name="connsiteY3" fmla="*/ 135017 h 706517"/>
              <a:gd name="connsiteX4" fmla="*/ 15051 w 440501"/>
              <a:gd name="connsiteY4" fmla="*/ 287417 h 706517"/>
              <a:gd name="connsiteX5" fmla="*/ 2351 w 440501"/>
              <a:gd name="connsiteY5" fmla="*/ 516017 h 706517"/>
              <a:gd name="connsiteX6" fmla="*/ 40451 w 440501"/>
              <a:gd name="connsiteY6" fmla="*/ 592217 h 706517"/>
              <a:gd name="connsiteX7" fmla="*/ 154751 w 440501"/>
              <a:gd name="connsiteY7" fmla="*/ 668417 h 706517"/>
              <a:gd name="connsiteX8" fmla="*/ 243651 w 440501"/>
              <a:gd name="connsiteY8" fmla="*/ 706517 h 706517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54751 w 440501"/>
              <a:gd name="connsiteY7" fmla="*/ 6684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48401 w 440501"/>
              <a:gd name="connsiteY7" fmla="*/ 6811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15051 w 440501"/>
              <a:gd name="connsiteY3" fmla="*/ 287417 h 773192"/>
              <a:gd name="connsiteX4" fmla="*/ 2351 w 440501"/>
              <a:gd name="connsiteY4" fmla="*/ 516017 h 773192"/>
              <a:gd name="connsiteX5" fmla="*/ 40451 w 440501"/>
              <a:gd name="connsiteY5" fmla="*/ 592217 h 773192"/>
              <a:gd name="connsiteX6" fmla="*/ 148401 w 440501"/>
              <a:gd name="connsiteY6" fmla="*/ 681117 h 773192"/>
              <a:gd name="connsiteX7" fmla="*/ 281751 w 440501"/>
              <a:gd name="connsiteY7" fmla="*/ 773192 h 773192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88 h 816063"/>
              <a:gd name="connsiteX1" fmla="*/ 142051 w 310327"/>
              <a:gd name="connsiteY1" fmla="*/ 88988 h 816063"/>
              <a:gd name="connsiteX2" fmla="*/ 15051 w 310327"/>
              <a:gd name="connsiteY2" fmla="*/ 330288 h 816063"/>
              <a:gd name="connsiteX3" fmla="*/ 2351 w 310327"/>
              <a:gd name="connsiteY3" fmla="*/ 558888 h 816063"/>
              <a:gd name="connsiteX4" fmla="*/ 40451 w 310327"/>
              <a:gd name="connsiteY4" fmla="*/ 635088 h 816063"/>
              <a:gd name="connsiteX5" fmla="*/ 148401 w 310327"/>
              <a:gd name="connsiteY5" fmla="*/ 723988 h 816063"/>
              <a:gd name="connsiteX6" fmla="*/ 281751 w 310327"/>
              <a:gd name="connsiteY6" fmla="*/ 816063 h 816063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25010 w 325010"/>
              <a:gd name="connsiteY0" fmla="*/ 0 h 815975"/>
              <a:gd name="connsiteX1" fmla="*/ 156734 w 325010"/>
              <a:gd name="connsiteY1" fmla="*/ 88900 h 815975"/>
              <a:gd name="connsiteX2" fmla="*/ 29734 w 325010"/>
              <a:gd name="connsiteY2" fmla="*/ 330200 h 815975"/>
              <a:gd name="connsiteX3" fmla="*/ 1159 w 325010"/>
              <a:gd name="connsiteY3" fmla="*/ 539750 h 815975"/>
              <a:gd name="connsiteX4" fmla="*/ 55134 w 325010"/>
              <a:gd name="connsiteY4" fmla="*/ 635000 h 815975"/>
              <a:gd name="connsiteX5" fmla="*/ 163084 w 325010"/>
              <a:gd name="connsiteY5" fmla="*/ 723900 h 815975"/>
              <a:gd name="connsiteX6" fmla="*/ 296434 w 325010"/>
              <a:gd name="connsiteY6" fmla="*/ 815975 h 815975"/>
              <a:gd name="connsiteX0" fmla="*/ 328015 w 328015"/>
              <a:gd name="connsiteY0" fmla="*/ 0 h 815975"/>
              <a:gd name="connsiteX1" fmla="*/ 159739 w 328015"/>
              <a:gd name="connsiteY1" fmla="*/ 88900 h 815975"/>
              <a:gd name="connsiteX2" fmla="*/ 32739 w 328015"/>
              <a:gd name="connsiteY2" fmla="*/ 330200 h 815975"/>
              <a:gd name="connsiteX3" fmla="*/ 4164 w 328015"/>
              <a:gd name="connsiteY3" fmla="*/ 539750 h 815975"/>
              <a:gd name="connsiteX4" fmla="*/ 58139 w 328015"/>
              <a:gd name="connsiteY4" fmla="*/ 635000 h 815975"/>
              <a:gd name="connsiteX5" fmla="*/ 166089 w 328015"/>
              <a:gd name="connsiteY5" fmla="*/ 723900 h 815975"/>
              <a:gd name="connsiteX6" fmla="*/ 299439 w 328015"/>
              <a:gd name="connsiteY6" fmla="*/ 815975 h 815975"/>
              <a:gd name="connsiteX0" fmla="*/ 325556 w 325556"/>
              <a:gd name="connsiteY0" fmla="*/ 0 h 815975"/>
              <a:gd name="connsiteX1" fmla="*/ 157280 w 325556"/>
              <a:gd name="connsiteY1" fmla="*/ 88900 h 815975"/>
              <a:gd name="connsiteX2" fmla="*/ 27105 w 325556"/>
              <a:gd name="connsiteY2" fmla="*/ 292100 h 815975"/>
              <a:gd name="connsiteX3" fmla="*/ 1705 w 325556"/>
              <a:gd name="connsiteY3" fmla="*/ 539750 h 815975"/>
              <a:gd name="connsiteX4" fmla="*/ 55680 w 325556"/>
              <a:gd name="connsiteY4" fmla="*/ 635000 h 815975"/>
              <a:gd name="connsiteX5" fmla="*/ 163630 w 325556"/>
              <a:gd name="connsiteY5" fmla="*/ 723900 h 815975"/>
              <a:gd name="connsiteX6" fmla="*/ 296980 w 325556"/>
              <a:gd name="connsiteY6" fmla="*/ 815975 h 815975"/>
              <a:gd name="connsiteX0" fmla="*/ 337431 w 337431"/>
              <a:gd name="connsiteY0" fmla="*/ 0 h 815975"/>
              <a:gd name="connsiteX1" fmla="*/ 169155 w 337431"/>
              <a:gd name="connsiteY1" fmla="*/ 88900 h 815975"/>
              <a:gd name="connsiteX2" fmla="*/ 38980 w 337431"/>
              <a:gd name="connsiteY2" fmla="*/ 292100 h 815975"/>
              <a:gd name="connsiteX3" fmla="*/ 880 w 337431"/>
              <a:gd name="connsiteY3" fmla="*/ 542925 h 815975"/>
              <a:gd name="connsiteX4" fmla="*/ 67555 w 337431"/>
              <a:gd name="connsiteY4" fmla="*/ 635000 h 815975"/>
              <a:gd name="connsiteX5" fmla="*/ 175505 w 337431"/>
              <a:gd name="connsiteY5" fmla="*/ 723900 h 815975"/>
              <a:gd name="connsiteX6" fmla="*/ 308855 w 33743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74625 w 336551"/>
              <a:gd name="connsiteY5" fmla="*/ 723900 h 815975"/>
              <a:gd name="connsiteX6" fmla="*/ 307975 w 33655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65100 w 336551"/>
              <a:gd name="connsiteY5" fmla="*/ 758825 h 815975"/>
              <a:gd name="connsiteX6" fmla="*/ 307975 w 336551"/>
              <a:gd name="connsiteY6" fmla="*/ 815975 h 8159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58750 w 336551"/>
              <a:gd name="connsiteY5" fmla="*/ 774700 h 828675"/>
              <a:gd name="connsiteX6" fmla="*/ 317500 w 336551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863 w 317787"/>
              <a:gd name="connsiteY0" fmla="*/ 0 h 828675"/>
              <a:gd name="connsiteX1" fmla="*/ 149512 w 317787"/>
              <a:gd name="connsiteY1" fmla="*/ 114300 h 828675"/>
              <a:gd name="connsiteX2" fmla="*/ 38387 w 317787"/>
              <a:gd name="connsiteY2" fmla="*/ 292100 h 828675"/>
              <a:gd name="connsiteX3" fmla="*/ 287 w 317787"/>
              <a:gd name="connsiteY3" fmla="*/ 542925 h 828675"/>
              <a:gd name="connsiteX4" fmla="*/ 54262 w 317787"/>
              <a:gd name="connsiteY4" fmla="*/ 682625 h 828675"/>
              <a:gd name="connsiteX5" fmla="*/ 159037 w 317787"/>
              <a:gd name="connsiteY5" fmla="*/ 774700 h 828675"/>
              <a:gd name="connsiteX6" fmla="*/ 317787 w 317787"/>
              <a:gd name="connsiteY6" fmla="*/ 828675 h 828675"/>
              <a:gd name="connsiteX0" fmla="*/ 282863 w 282863"/>
              <a:gd name="connsiteY0" fmla="*/ 0 h 774700"/>
              <a:gd name="connsiteX1" fmla="*/ 149512 w 282863"/>
              <a:gd name="connsiteY1" fmla="*/ 114300 h 774700"/>
              <a:gd name="connsiteX2" fmla="*/ 38387 w 282863"/>
              <a:gd name="connsiteY2" fmla="*/ 292100 h 774700"/>
              <a:gd name="connsiteX3" fmla="*/ 287 w 282863"/>
              <a:gd name="connsiteY3" fmla="*/ 542925 h 774700"/>
              <a:gd name="connsiteX4" fmla="*/ 54262 w 282863"/>
              <a:gd name="connsiteY4" fmla="*/ 682625 h 774700"/>
              <a:gd name="connsiteX5" fmla="*/ 159037 w 282863"/>
              <a:gd name="connsiteY5" fmla="*/ 774700 h 774700"/>
              <a:gd name="connsiteX0" fmla="*/ 282863 w 282863"/>
              <a:gd name="connsiteY0" fmla="*/ 0 h 879217"/>
              <a:gd name="connsiteX1" fmla="*/ 149512 w 282863"/>
              <a:gd name="connsiteY1" fmla="*/ 114300 h 879217"/>
              <a:gd name="connsiteX2" fmla="*/ 38387 w 282863"/>
              <a:gd name="connsiteY2" fmla="*/ 292100 h 879217"/>
              <a:gd name="connsiteX3" fmla="*/ 287 w 282863"/>
              <a:gd name="connsiteY3" fmla="*/ 542925 h 879217"/>
              <a:gd name="connsiteX4" fmla="*/ 54262 w 282863"/>
              <a:gd name="connsiteY4" fmla="*/ 682625 h 879217"/>
              <a:gd name="connsiteX5" fmla="*/ 260637 w 282863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64391 h 879217"/>
              <a:gd name="connsiteX5" fmla="*/ 261404 w 283630"/>
              <a:gd name="connsiteY5" fmla="*/ 879217 h 879217"/>
              <a:gd name="connsiteX0" fmla="*/ 283630 w 283630"/>
              <a:gd name="connsiteY0" fmla="*/ 0 h 953280"/>
              <a:gd name="connsiteX1" fmla="*/ 150279 w 283630"/>
              <a:gd name="connsiteY1" fmla="*/ 114300 h 953280"/>
              <a:gd name="connsiteX2" fmla="*/ 39154 w 283630"/>
              <a:gd name="connsiteY2" fmla="*/ 292100 h 953280"/>
              <a:gd name="connsiteX3" fmla="*/ 1054 w 283630"/>
              <a:gd name="connsiteY3" fmla="*/ 542925 h 953280"/>
              <a:gd name="connsiteX4" fmla="*/ 74079 w 283630"/>
              <a:gd name="connsiteY4" fmla="*/ 764391 h 953280"/>
              <a:gd name="connsiteX5" fmla="*/ 255314 w 283630"/>
              <a:gd name="connsiteY5" fmla="*/ 953280 h 95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3630" h="953280">
                <a:moveTo>
                  <a:pt x="283630" y="0"/>
                </a:moveTo>
                <a:cubicBezTo>
                  <a:pt x="220130" y="45508"/>
                  <a:pt x="191025" y="65617"/>
                  <a:pt x="150279" y="114300"/>
                </a:cubicBezTo>
                <a:cubicBezTo>
                  <a:pt x="109533" y="162983"/>
                  <a:pt x="64025" y="220663"/>
                  <a:pt x="39154" y="292100"/>
                </a:cubicBezTo>
                <a:cubicBezTo>
                  <a:pt x="14283" y="363538"/>
                  <a:pt x="-4767" y="464210"/>
                  <a:pt x="1054" y="542925"/>
                </a:cubicBezTo>
                <a:cubicBezTo>
                  <a:pt x="6875" y="621640"/>
                  <a:pt x="31702" y="695999"/>
                  <a:pt x="74079" y="764391"/>
                </a:cubicBezTo>
                <a:cubicBezTo>
                  <a:pt x="116456" y="832783"/>
                  <a:pt x="211393" y="928938"/>
                  <a:pt x="255314" y="953280"/>
                </a:cubicBezTo>
              </a:path>
            </a:pathLst>
          </a:custGeom>
          <a:ln>
            <a:solidFill>
              <a:srgbClr val="F7900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7" name="Straight Arrow Connector 96"/>
          <p:cNvCxnSpPr>
            <a:stCxn id="96" idx="0"/>
          </p:cNvCxnSpPr>
          <p:nvPr/>
        </p:nvCxnSpPr>
        <p:spPr>
          <a:xfrm flipH="1">
            <a:off x="5974389" y="4452066"/>
            <a:ext cx="40938" cy="27539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Freeform 102"/>
          <p:cNvSpPr/>
          <p:nvPr/>
        </p:nvSpPr>
        <p:spPr>
          <a:xfrm flipH="1">
            <a:off x="6058895" y="3148697"/>
            <a:ext cx="180000" cy="504000"/>
          </a:xfrm>
          <a:custGeom>
            <a:avLst/>
            <a:gdLst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114300 w 457200"/>
              <a:gd name="connsiteY3" fmla="*/ 63500 h 685800"/>
              <a:gd name="connsiteX4" fmla="*/ 76200 w 457200"/>
              <a:gd name="connsiteY4" fmla="*/ 114300 h 685800"/>
              <a:gd name="connsiteX5" fmla="*/ 25400 w 457200"/>
              <a:gd name="connsiteY5" fmla="*/ 266700 h 685800"/>
              <a:gd name="connsiteX6" fmla="*/ 12700 w 457200"/>
              <a:gd name="connsiteY6" fmla="*/ 304800 h 685800"/>
              <a:gd name="connsiteX7" fmla="*/ 0 w 457200"/>
              <a:gd name="connsiteY7" fmla="*/ 342900 h 685800"/>
              <a:gd name="connsiteX8" fmla="*/ 12700 w 457200"/>
              <a:gd name="connsiteY8" fmla="*/ 495300 h 685800"/>
              <a:gd name="connsiteX9" fmla="*/ 50800 w 457200"/>
              <a:gd name="connsiteY9" fmla="*/ 571500 h 685800"/>
              <a:gd name="connsiteX10" fmla="*/ 127000 w 457200"/>
              <a:gd name="connsiteY10" fmla="*/ 622300 h 685800"/>
              <a:gd name="connsiteX11" fmla="*/ 165100 w 457200"/>
              <a:gd name="connsiteY11" fmla="*/ 647700 h 685800"/>
              <a:gd name="connsiteX12" fmla="*/ 254000 w 457200"/>
              <a:gd name="connsiteY12" fmla="*/ 685800 h 685800"/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76200 w 457200"/>
              <a:gd name="connsiteY3" fmla="*/ 114300 h 685800"/>
              <a:gd name="connsiteX4" fmla="*/ 25400 w 457200"/>
              <a:gd name="connsiteY4" fmla="*/ 266700 h 685800"/>
              <a:gd name="connsiteX5" fmla="*/ 12700 w 457200"/>
              <a:gd name="connsiteY5" fmla="*/ 304800 h 685800"/>
              <a:gd name="connsiteX6" fmla="*/ 0 w 457200"/>
              <a:gd name="connsiteY6" fmla="*/ 342900 h 685800"/>
              <a:gd name="connsiteX7" fmla="*/ 12700 w 457200"/>
              <a:gd name="connsiteY7" fmla="*/ 495300 h 685800"/>
              <a:gd name="connsiteX8" fmla="*/ 50800 w 457200"/>
              <a:gd name="connsiteY8" fmla="*/ 571500 h 685800"/>
              <a:gd name="connsiteX9" fmla="*/ 127000 w 457200"/>
              <a:gd name="connsiteY9" fmla="*/ 622300 h 685800"/>
              <a:gd name="connsiteX10" fmla="*/ 165100 w 457200"/>
              <a:gd name="connsiteY10" fmla="*/ 647700 h 685800"/>
              <a:gd name="connsiteX11" fmla="*/ 254000 w 457200"/>
              <a:gd name="connsiteY11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12700 w 457200"/>
              <a:gd name="connsiteY4" fmla="*/ 304800 h 685800"/>
              <a:gd name="connsiteX5" fmla="*/ 0 w 457200"/>
              <a:gd name="connsiteY5" fmla="*/ 342900 h 685800"/>
              <a:gd name="connsiteX6" fmla="*/ 12700 w 457200"/>
              <a:gd name="connsiteY6" fmla="*/ 495300 h 685800"/>
              <a:gd name="connsiteX7" fmla="*/ 50800 w 457200"/>
              <a:gd name="connsiteY7" fmla="*/ 571500 h 685800"/>
              <a:gd name="connsiteX8" fmla="*/ 127000 w 457200"/>
              <a:gd name="connsiteY8" fmla="*/ 622300 h 685800"/>
              <a:gd name="connsiteX9" fmla="*/ 165100 w 457200"/>
              <a:gd name="connsiteY9" fmla="*/ 647700 h 685800"/>
              <a:gd name="connsiteX10" fmla="*/ 254000 w 457200"/>
              <a:gd name="connsiteY10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27000 w 457200"/>
              <a:gd name="connsiteY7" fmla="*/ 622300 h 685800"/>
              <a:gd name="connsiteX8" fmla="*/ 165100 w 457200"/>
              <a:gd name="connsiteY8" fmla="*/ 647700 h 685800"/>
              <a:gd name="connsiteX9" fmla="*/ 254000 w 457200"/>
              <a:gd name="connsiteY9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44500 w 444500"/>
              <a:gd name="connsiteY0" fmla="*/ 0 h 685800"/>
              <a:gd name="connsiteX1" fmla="*/ 139700 w 444500"/>
              <a:gd name="connsiteY1" fmla="*/ 25400 h 685800"/>
              <a:gd name="connsiteX2" fmla="*/ 63500 w 444500"/>
              <a:gd name="connsiteY2" fmla="*/ 114300 h 685800"/>
              <a:gd name="connsiteX3" fmla="*/ 12700 w 444500"/>
              <a:gd name="connsiteY3" fmla="*/ 266700 h 685800"/>
              <a:gd name="connsiteX4" fmla="*/ 0 w 444500"/>
              <a:gd name="connsiteY4" fmla="*/ 495300 h 685800"/>
              <a:gd name="connsiteX5" fmla="*/ 38100 w 444500"/>
              <a:gd name="connsiteY5" fmla="*/ 571500 h 685800"/>
              <a:gd name="connsiteX6" fmla="*/ 152400 w 444500"/>
              <a:gd name="connsiteY6" fmla="*/ 647700 h 685800"/>
              <a:gd name="connsiteX7" fmla="*/ 241300 w 444500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1667 h 687467"/>
              <a:gd name="connsiteX1" fmla="*/ 291277 w 446851"/>
              <a:gd name="connsiteY1" fmla="*/ 1667 h 687467"/>
              <a:gd name="connsiteX2" fmla="*/ 142051 w 446851"/>
              <a:gd name="connsiteY2" fmla="*/ 27067 h 687467"/>
              <a:gd name="connsiteX3" fmla="*/ 65851 w 446851"/>
              <a:gd name="connsiteY3" fmla="*/ 115967 h 687467"/>
              <a:gd name="connsiteX4" fmla="*/ 15051 w 446851"/>
              <a:gd name="connsiteY4" fmla="*/ 268367 h 687467"/>
              <a:gd name="connsiteX5" fmla="*/ 2351 w 446851"/>
              <a:gd name="connsiteY5" fmla="*/ 496967 h 687467"/>
              <a:gd name="connsiteX6" fmla="*/ 40451 w 446851"/>
              <a:gd name="connsiteY6" fmla="*/ 573167 h 687467"/>
              <a:gd name="connsiteX7" fmla="*/ 154751 w 446851"/>
              <a:gd name="connsiteY7" fmla="*/ 649367 h 687467"/>
              <a:gd name="connsiteX8" fmla="*/ 243651 w 446851"/>
              <a:gd name="connsiteY8" fmla="*/ 687467 h 687467"/>
              <a:gd name="connsiteX0" fmla="*/ 440501 w 440501"/>
              <a:gd name="connsiteY0" fmla="*/ 0 h 704850"/>
              <a:gd name="connsiteX1" fmla="*/ 291277 w 440501"/>
              <a:gd name="connsiteY1" fmla="*/ 19050 h 704850"/>
              <a:gd name="connsiteX2" fmla="*/ 142051 w 440501"/>
              <a:gd name="connsiteY2" fmla="*/ 44450 h 704850"/>
              <a:gd name="connsiteX3" fmla="*/ 65851 w 440501"/>
              <a:gd name="connsiteY3" fmla="*/ 133350 h 704850"/>
              <a:gd name="connsiteX4" fmla="*/ 15051 w 440501"/>
              <a:gd name="connsiteY4" fmla="*/ 285750 h 704850"/>
              <a:gd name="connsiteX5" fmla="*/ 2351 w 440501"/>
              <a:gd name="connsiteY5" fmla="*/ 514350 h 704850"/>
              <a:gd name="connsiteX6" fmla="*/ 40451 w 440501"/>
              <a:gd name="connsiteY6" fmla="*/ 590550 h 704850"/>
              <a:gd name="connsiteX7" fmla="*/ 154751 w 440501"/>
              <a:gd name="connsiteY7" fmla="*/ 666750 h 704850"/>
              <a:gd name="connsiteX8" fmla="*/ 243651 w 440501"/>
              <a:gd name="connsiteY8" fmla="*/ 704850 h 704850"/>
              <a:gd name="connsiteX0" fmla="*/ 440501 w 440501"/>
              <a:gd name="connsiteY0" fmla="*/ 1667 h 706517"/>
              <a:gd name="connsiteX1" fmla="*/ 288102 w 440501"/>
              <a:gd name="connsiteY1" fmla="*/ 1667 h 706517"/>
              <a:gd name="connsiteX2" fmla="*/ 142051 w 440501"/>
              <a:gd name="connsiteY2" fmla="*/ 46117 h 706517"/>
              <a:gd name="connsiteX3" fmla="*/ 65851 w 440501"/>
              <a:gd name="connsiteY3" fmla="*/ 135017 h 706517"/>
              <a:gd name="connsiteX4" fmla="*/ 15051 w 440501"/>
              <a:gd name="connsiteY4" fmla="*/ 287417 h 706517"/>
              <a:gd name="connsiteX5" fmla="*/ 2351 w 440501"/>
              <a:gd name="connsiteY5" fmla="*/ 516017 h 706517"/>
              <a:gd name="connsiteX6" fmla="*/ 40451 w 440501"/>
              <a:gd name="connsiteY6" fmla="*/ 592217 h 706517"/>
              <a:gd name="connsiteX7" fmla="*/ 154751 w 440501"/>
              <a:gd name="connsiteY7" fmla="*/ 668417 h 706517"/>
              <a:gd name="connsiteX8" fmla="*/ 243651 w 440501"/>
              <a:gd name="connsiteY8" fmla="*/ 706517 h 706517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54751 w 440501"/>
              <a:gd name="connsiteY7" fmla="*/ 6684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48401 w 440501"/>
              <a:gd name="connsiteY7" fmla="*/ 6811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15051 w 440501"/>
              <a:gd name="connsiteY3" fmla="*/ 287417 h 773192"/>
              <a:gd name="connsiteX4" fmla="*/ 2351 w 440501"/>
              <a:gd name="connsiteY4" fmla="*/ 516017 h 773192"/>
              <a:gd name="connsiteX5" fmla="*/ 40451 w 440501"/>
              <a:gd name="connsiteY5" fmla="*/ 592217 h 773192"/>
              <a:gd name="connsiteX6" fmla="*/ 148401 w 440501"/>
              <a:gd name="connsiteY6" fmla="*/ 681117 h 773192"/>
              <a:gd name="connsiteX7" fmla="*/ 281751 w 440501"/>
              <a:gd name="connsiteY7" fmla="*/ 773192 h 773192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88 h 816063"/>
              <a:gd name="connsiteX1" fmla="*/ 142051 w 310327"/>
              <a:gd name="connsiteY1" fmla="*/ 88988 h 816063"/>
              <a:gd name="connsiteX2" fmla="*/ 15051 w 310327"/>
              <a:gd name="connsiteY2" fmla="*/ 330288 h 816063"/>
              <a:gd name="connsiteX3" fmla="*/ 2351 w 310327"/>
              <a:gd name="connsiteY3" fmla="*/ 558888 h 816063"/>
              <a:gd name="connsiteX4" fmla="*/ 40451 w 310327"/>
              <a:gd name="connsiteY4" fmla="*/ 635088 h 816063"/>
              <a:gd name="connsiteX5" fmla="*/ 148401 w 310327"/>
              <a:gd name="connsiteY5" fmla="*/ 723988 h 816063"/>
              <a:gd name="connsiteX6" fmla="*/ 281751 w 310327"/>
              <a:gd name="connsiteY6" fmla="*/ 816063 h 816063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25010 w 325010"/>
              <a:gd name="connsiteY0" fmla="*/ 0 h 815975"/>
              <a:gd name="connsiteX1" fmla="*/ 156734 w 325010"/>
              <a:gd name="connsiteY1" fmla="*/ 88900 h 815975"/>
              <a:gd name="connsiteX2" fmla="*/ 29734 w 325010"/>
              <a:gd name="connsiteY2" fmla="*/ 330200 h 815975"/>
              <a:gd name="connsiteX3" fmla="*/ 1159 w 325010"/>
              <a:gd name="connsiteY3" fmla="*/ 539750 h 815975"/>
              <a:gd name="connsiteX4" fmla="*/ 55134 w 325010"/>
              <a:gd name="connsiteY4" fmla="*/ 635000 h 815975"/>
              <a:gd name="connsiteX5" fmla="*/ 163084 w 325010"/>
              <a:gd name="connsiteY5" fmla="*/ 723900 h 815975"/>
              <a:gd name="connsiteX6" fmla="*/ 296434 w 325010"/>
              <a:gd name="connsiteY6" fmla="*/ 815975 h 815975"/>
              <a:gd name="connsiteX0" fmla="*/ 328015 w 328015"/>
              <a:gd name="connsiteY0" fmla="*/ 0 h 815975"/>
              <a:gd name="connsiteX1" fmla="*/ 159739 w 328015"/>
              <a:gd name="connsiteY1" fmla="*/ 88900 h 815975"/>
              <a:gd name="connsiteX2" fmla="*/ 32739 w 328015"/>
              <a:gd name="connsiteY2" fmla="*/ 330200 h 815975"/>
              <a:gd name="connsiteX3" fmla="*/ 4164 w 328015"/>
              <a:gd name="connsiteY3" fmla="*/ 539750 h 815975"/>
              <a:gd name="connsiteX4" fmla="*/ 58139 w 328015"/>
              <a:gd name="connsiteY4" fmla="*/ 635000 h 815975"/>
              <a:gd name="connsiteX5" fmla="*/ 166089 w 328015"/>
              <a:gd name="connsiteY5" fmla="*/ 723900 h 815975"/>
              <a:gd name="connsiteX6" fmla="*/ 299439 w 328015"/>
              <a:gd name="connsiteY6" fmla="*/ 815975 h 815975"/>
              <a:gd name="connsiteX0" fmla="*/ 325556 w 325556"/>
              <a:gd name="connsiteY0" fmla="*/ 0 h 815975"/>
              <a:gd name="connsiteX1" fmla="*/ 157280 w 325556"/>
              <a:gd name="connsiteY1" fmla="*/ 88900 h 815975"/>
              <a:gd name="connsiteX2" fmla="*/ 27105 w 325556"/>
              <a:gd name="connsiteY2" fmla="*/ 292100 h 815975"/>
              <a:gd name="connsiteX3" fmla="*/ 1705 w 325556"/>
              <a:gd name="connsiteY3" fmla="*/ 539750 h 815975"/>
              <a:gd name="connsiteX4" fmla="*/ 55680 w 325556"/>
              <a:gd name="connsiteY4" fmla="*/ 635000 h 815975"/>
              <a:gd name="connsiteX5" fmla="*/ 163630 w 325556"/>
              <a:gd name="connsiteY5" fmla="*/ 723900 h 815975"/>
              <a:gd name="connsiteX6" fmla="*/ 296980 w 325556"/>
              <a:gd name="connsiteY6" fmla="*/ 815975 h 815975"/>
              <a:gd name="connsiteX0" fmla="*/ 337431 w 337431"/>
              <a:gd name="connsiteY0" fmla="*/ 0 h 815975"/>
              <a:gd name="connsiteX1" fmla="*/ 169155 w 337431"/>
              <a:gd name="connsiteY1" fmla="*/ 88900 h 815975"/>
              <a:gd name="connsiteX2" fmla="*/ 38980 w 337431"/>
              <a:gd name="connsiteY2" fmla="*/ 292100 h 815975"/>
              <a:gd name="connsiteX3" fmla="*/ 880 w 337431"/>
              <a:gd name="connsiteY3" fmla="*/ 542925 h 815975"/>
              <a:gd name="connsiteX4" fmla="*/ 67555 w 337431"/>
              <a:gd name="connsiteY4" fmla="*/ 635000 h 815975"/>
              <a:gd name="connsiteX5" fmla="*/ 175505 w 337431"/>
              <a:gd name="connsiteY5" fmla="*/ 723900 h 815975"/>
              <a:gd name="connsiteX6" fmla="*/ 308855 w 33743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74625 w 336551"/>
              <a:gd name="connsiteY5" fmla="*/ 723900 h 815975"/>
              <a:gd name="connsiteX6" fmla="*/ 307975 w 33655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65100 w 336551"/>
              <a:gd name="connsiteY5" fmla="*/ 758825 h 815975"/>
              <a:gd name="connsiteX6" fmla="*/ 307975 w 336551"/>
              <a:gd name="connsiteY6" fmla="*/ 815975 h 8159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58750 w 336551"/>
              <a:gd name="connsiteY5" fmla="*/ 774700 h 828675"/>
              <a:gd name="connsiteX6" fmla="*/ 317500 w 336551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863 w 317787"/>
              <a:gd name="connsiteY0" fmla="*/ 0 h 828675"/>
              <a:gd name="connsiteX1" fmla="*/ 149512 w 317787"/>
              <a:gd name="connsiteY1" fmla="*/ 114300 h 828675"/>
              <a:gd name="connsiteX2" fmla="*/ 38387 w 317787"/>
              <a:gd name="connsiteY2" fmla="*/ 292100 h 828675"/>
              <a:gd name="connsiteX3" fmla="*/ 287 w 317787"/>
              <a:gd name="connsiteY3" fmla="*/ 542925 h 828675"/>
              <a:gd name="connsiteX4" fmla="*/ 54262 w 317787"/>
              <a:gd name="connsiteY4" fmla="*/ 682625 h 828675"/>
              <a:gd name="connsiteX5" fmla="*/ 159037 w 317787"/>
              <a:gd name="connsiteY5" fmla="*/ 774700 h 828675"/>
              <a:gd name="connsiteX6" fmla="*/ 317787 w 317787"/>
              <a:gd name="connsiteY6" fmla="*/ 828675 h 828675"/>
              <a:gd name="connsiteX0" fmla="*/ 282863 w 282863"/>
              <a:gd name="connsiteY0" fmla="*/ 0 h 774700"/>
              <a:gd name="connsiteX1" fmla="*/ 149512 w 282863"/>
              <a:gd name="connsiteY1" fmla="*/ 114300 h 774700"/>
              <a:gd name="connsiteX2" fmla="*/ 38387 w 282863"/>
              <a:gd name="connsiteY2" fmla="*/ 292100 h 774700"/>
              <a:gd name="connsiteX3" fmla="*/ 287 w 282863"/>
              <a:gd name="connsiteY3" fmla="*/ 542925 h 774700"/>
              <a:gd name="connsiteX4" fmla="*/ 54262 w 282863"/>
              <a:gd name="connsiteY4" fmla="*/ 682625 h 774700"/>
              <a:gd name="connsiteX5" fmla="*/ 159037 w 282863"/>
              <a:gd name="connsiteY5" fmla="*/ 774700 h 774700"/>
              <a:gd name="connsiteX0" fmla="*/ 282863 w 282863"/>
              <a:gd name="connsiteY0" fmla="*/ 0 h 879217"/>
              <a:gd name="connsiteX1" fmla="*/ 149512 w 282863"/>
              <a:gd name="connsiteY1" fmla="*/ 114300 h 879217"/>
              <a:gd name="connsiteX2" fmla="*/ 38387 w 282863"/>
              <a:gd name="connsiteY2" fmla="*/ 292100 h 879217"/>
              <a:gd name="connsiteX3" fmla="*/ 287 w 282863"/>
              <a:gd name="connsiteY3" fmla="*/ 542925 h 879217"/>
              <a:gd name="connsiteX4" fmla="*/ 54262 w 282863"/>
              <a:gd name="connsiteY4" fmla="*/ 682625 h 879217"/>
              <a:gd name="connsiteX5" fmla="*/ 260637 w 282863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91845"/>
              <a:gd name="connsiteY0" fmla="*/ 0 h 1027339"/>
              <a:gd name="connsiteX1" fmla="*/ 150279 w 291845"/>
              <a:gd name="connsiteY1" fmla="*/ 114300 h 1027339"/>
              <a:gd name="connsiteX2" fmla="*/ 39154 w 291845"/>
              <a:gd name="connsiteY2" fmla="*/ 292100 h 1027339"/>
              <a:gd name="connsiteX3" fmla="*/ 1054 w 291845"/>
              <a:gd name="connsiteY3" fmla="*/ 542925 h 1027339"/>
              <a:gd name="connsiteX4" fmla="*/ 74079 w 291845"/>
              <a:gd name="connsiteY4" fmla="*/ 719953 h 1027339"/>
              <a:gd name="connsiteX5" fmla="*/ 291845 w 291845"/>
              <a:gd name="connsiteY5" fmla="*/ 1027339 h 1027339"/>
              <a:gd name="connsiteX0" fmla="*/ 282717 w 290932"/>
              <a:gd name="connsiteY0" fmla="*/ 0 h 1027339"/>
              <a:gd name="connsiteX1" fmla="*/ 149366 w 290932"/>
              <a:gd name="connsiteY1" fmla="*/ 114300 h 1027339"/>
              <a:gd name="connsiteX2" fmla="*/ 38241 w 290932"/>
              <a:gd name="connsiteY2" fmla="*/ 292100 h 1027339"/>
              <a:gd name="connsiteX3" fmla="*/ 141 w 290932"/>
              <a:gd name="connsiteY3" fmla="*/ 542925 h 1027339"/>
              <a:gd name="connsiteX4" fmla="*/ 48811 w 290932"/>
              <a:gd name="connsiteY4" fmla="*/ 779204 h 1027339"/>
              <a:gd name="connsiteX5" fmla="*/ 290932 w 290932"/>
              <a:gd name="connsiteY5" fmla="*/ 1027339 h 1027339"/>
              <a:gd name="connsiteX0" fmla="*/ 282717 w 290932"/>
              <a:gd name="connsiteY0" fmla="*/ 0 h 1027339"/>
              <a:gd name="connsiteX1" fmla="*/ 149366 w 290932"/>
              <a:gd name="connsiteY1" fmla="*/ 114300 h 1027339"/>
              <a:gd name="connsiteX2" fmla="*/ 38241 w 290932"/>
              <a:gd name="connsiteY2" fmla="*/ 292100 h 1027339"/>
              <a:gd name="connsiteX3" fmla="*/ 141 w 290932"/>
              <a:gd name="connsiteY3" fmla="*/ 542925 h 1027339"/>
              <a:gd name="connsiteX4" fmla="*/ 48811 w 290932"/>
              <a:gd name="connsiteY4" fmla="*/ 779204 h 1027339"/>
              <a:gd name="connsiteX5" fmla="*/ 212301 w 290932"/>
              <a:gd name="connsiteY5" fmla="*/ 949574 h 1027339"/>
              <a:gd name="connsiteX6" fmla="*/ 290932 w 290932"/>
              <a:gd name="connsiteY6" fmla="*/ 1027339 h 1027339"/>
              <a:gd name="connsiteX0" fmla="*/ 282717 w 290932"/>
              <a:gd name="connsiteY0" fmla="*/ 0 h 1027339"/>
              <a:gd name="connsiteX1" fmla="*/ 149366 w 290932"/>
              <a:gd name="connsiteY1" fmla="*/ 114300 h 1027339"/>
              <a:gd name="connsiteX2" fmla="*/ 38241 w 290932"/>
              <a:gd name="connsiteY2" fmla="*/ 292100 h 1027339"/>
              <a:gd name="connsiteX3" fmla="*/ 141 w 290932"/>
              <a:gd name="connsiteY3" fmla="*/ 542925 h 1027339"/>
              <a:gd name="connsiteX4" fmla="*/ 48811 w 290932"/>
              <a:gd name="connsiteY4" fmla="*/ 779204 h 1027339"/>
              <a:gd name="connsiteX5" fmla="*/ 290932 w 290932"/>
              <a:gd name="connsiteY5" fmla="*/ 1027339 h 1027339"/>
              <a:gd name="connsiteX0" fmla="*/ 283354 w 291569"/>
              <a:gd name="connsiteY0" fmla="*/ 0 h 1027339"/>
              <a:gd name="connsiteX1" fmla="*/ 150003 w 291569"/>
              <a:gd name="connsiteY1" fmla="*/ 114300 h 1027339"/>
              <a:gd name="connsiteX2" fmla="*/ 38878 w 291569"/>
              <a:gd name="connsiteY2" fmla="*/ 292100 h 1027339"/>
              <a:gd name="connsiteX3" fmla="*/ 778 w 291569"/>
              <a:gd name="connsiteY3" fmla="*/ 542925 h 1027339"/>
              <a:gd name="connsiteX4" fmla="*/ 67713 w 291569"/>
              <a:gd name="connsiteY4" fmla="*/ 816233 h 1027339"/>
              <a:gd name="connsiteX5" fmla="*/ 291569 w 291569"/>
              <a:gd name="connsiteY5" fmla="*/ 1027339 h 1027339"/>
              <a:gd name="connsiteX0" fmla="*/ 283354 w 291569"/>
              <a:gd name="connsiteY0" fmla="*/ 0 h 1027339"/>
              <a:gd name="connsiteX1" fmla="*/ 150003 w 291569"/>
              <a:gd name="connsiteY1" fmla="*/ 114300 h 1027339"/>
              <a:gd name="connsiteX2" fmla="*/ 38878 w 291569"/>
              <a:gd name="connsiteY2" fmla="*/ 292100 h 1027339"/>
              <a:gd name="connsiteX3" fmla="*/ 778 w 291569"/>
              <a:gd name="connsiteY3" fmla="*/ 542925 h 1027339"/>
              <a:gd name="connsiteX4" fmla="*/ 67713 w 291569"/>
              <a:gd name="connsiteY4" fmla="*/ 816233 h 1027339"/>
              <a:gd name="connsiteX5" fmla="*/ 291569 w 291569"/>
              <a:gd name="connsiteY5" fmla="*/ 1027339 h 1027339"/>
              <a:gd name="connsiteX0" fmla="*/ 283354 w 291569"/>
              <a:gd name="connsiteY0" fmla="*/ 0 h 1027339"/>
              <a:gd name="connsiteX1" fmla="*/ 150003 w 291569"/>
              <a:gd name="connsiteY1" fmla="*/ 114300 h 1027339"/>
              <a:gd name="connsiteX2" fmla="*/ 38878 w 291569"/>
              <a:gd name="connsiteY2" fmla="*/ 292100 h 1027339"/>
              <a:gd name="connsiteX3" fmla="*/ 778 w 291569"/>
              <a:gd name="connsiteY3" fmla="*/ 542925 h 1027339"/>
              <a:gd name="connsiteX4" fmla="*/ 67713 w 291569"/>
              <a:gd name="connsiteY4" fmla="*/ 816233 h 1027339"/>
              <a:gd name="connsiteX5" fmla="*/ 291569 w 291569"/>
              <a:gd name="connsiteY5" fmla="*/ 1027339 h 1027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1569" h="1027339">
                <a:moveTo>
                  <a:pt x="283354" y="0"/>
                </a:moveTo>
                <a:cubicBezTo>
                  <a:pt x="219854" y="45508"/>
                  <a:pt x="190749" y="65617"/>
                  <a:pt x="150003" y="114300"/>
                </a:cubicBezTo>
                <a:cubicBezTo>
                  <a:pt x="109257" y="162983"/>
                  <a:pt x="63749" y="220663"/>
                  <a:pt x="38878" y="292100"/>
                </a:cubicBezTo>
                <a:cubicBezTo>
                  <a:pt x="14007" y="363538"/>
                  <a:pt x="-4028" y="455570"/>
                  <a:pt x="778" y="542925"/>
                </a:cubicBezTo>
                <a:cubicBezTo>
                  <a:pt x="5584" y="630280"/>
                  <a:pt x="7072" y="705873"/>
                  <a:pt x="67713" y="816233"/>
                </a:cubicBezTo>
                <a:cubicBezTo>
                  <a:pt x="128354" y="926593"/>
                  <a:pt x="241127" y="975644"/>
                  <a:pt x="291569" y="1027339"/>
                </a:cubicBezTo>
              </a:path>
            </a:pathLst>
          </a:custGeom>
          <a:ln>
            <a:solidFill>
              <a:srgbClr val="F7900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/>
          <p:cNvSpPr txBox="1"/>
          <p:nvPr/>
        </p:nvSpPr>
        <p:spPr>
          <a:xfrm>
            <a:off x="406696" y="4340628"/>
            <a:ext cx="1319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0000"/>
                </a:solidFill>
                <a:cs typeface="Arial"/>
              </a:rPr>
              <a:t>askia</a:t>
            </a:r>
            <a:r>
              <a:rPr lang="en-US" sz="1600" dirty="0" err="1" smtClean="0">
                <a:solidFill>
                  <a:srgbClr val="000000"/>
                </a:solidFill>
                <a:cs typeface="Arial Black"/>
              </a:rPr>
              <a:t>design</a:t>
            </a:r>
            <a:endParaRPr lang="en-US" dirty="0">
              <a:solidFill>
                <a:srgbClr val="000000"/>
              </a:solidFill>
              <a:cs typeface="Arial Black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5315607" y="1680411"/>
            <a:ext cx="7807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000000"/>
                </a:solidFill>
                <a:cs typeface="Arial Black"/>
              </a:rPr>
              <a:t>kodim</a:t>
            </a:r>
            <a:endParaRPr lang="en-US" sz="1600" dirty="0">
              <a:solidFill>
                <a:srgbClr val="000000"/>
              </a:solidFill>
              <a:cs typeface="Arial Black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863419" y="261320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283B49"/>
                </a:solidFill>
                <a:cs typeface="Arial Black"/>
              </a:rPr>
              <a:t>face</a:t>
            </a:r>
            <a:endParaRPr lang="en-US" sz="1600" dirty="0">
              <a:solidFill>
                <a:srgbClr val="283B49"/>
              </a:solidFill>
              <a:cs typeface="Arial Black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818535" y="4293328"/>
            <a:ext cx="684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cs typeface="Arial Black"/>
              </a:rPr>
              <a:t>voice</a:t>
            </a:r>
            <a:endParaRPr lang="en-US" sz="1600" dirty="0">
              <a:solidFill>
                <a:srgbClr val="000000"/>
              </a:solidFill>
              <a:cs typeface="Arial Black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2867933" y="5931628"/>
            <a:ext cx="586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cs typeface="Arial Black"/>
              </a:rPr>
              <a:t>web</a:t>
            </a:r>
            <a:endParaRPr lang="en-US" sz="1600" dirty="0">
              <a:solidFill>
                <a:srgbClr val="000000"/>
              </a:solidFill>
              <a:cs typeface="Arial Black"/>
            </a:endParaRPr>
          </a:p>
        </p:txBody>
      </p:sp>
      <p:pic>
        <p:nvPicPr>
          <p:cNvPr id="3" name="Picture 2" descr="design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96" y="3134478"/>
            <a:ext cx="1151998" cy="1151998"/>
          </a:xfrm>
          <a:prstGeom prst="rect">
            <a:avLst/>
          </a:prstGeom>
        </p:spPr>
      </p:pic>
      <p:pic>
        <p:nvPicPr>
          <p:cNvPr id="9" name="Picture 8" descr="face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936" y="1510154"/>
            <a:ext cx="1152000" cy="1152000"/>
          </a:xfrm>
          <a:prstGeom prst="rect">
            <a:avLst/>
          </a:prstGeom>
        </p:spPr>
      </p:pic>
      <p:pic>
        <p:nvPicPr>
          <p:cNvPr id="13" name="Picture 12" descr="voice-pict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936" y="3224576"/>
            <a:ext cx="1152000" cy="1152000"/>
          </a:xfrm>
          <a:prstGeom prst="rect">
            <a:avLst/>
          </a:prstGeom>
        </p:spPr>
      </p:pic>
      <p:pic>
        <p:nvPicPr>
          <p:cNvPr id="14" name="Picture 13" descr="web-pict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936" y="4858274"/>
            <a:ext cx="1152000" cy="1152000"/>
          </a:xfrm>
          <a:prstGeom prst="rect">
            <a:avLst/>
          </a:prstGeom>
        </p:spPr>
      </p:pic>
      <p:pic>
        <p:nvPicPr>
          <p:cNvPr id="17" name="Picture 16" descr="kodim-picto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000" y="1990352"/>
            <a:ext cx="1152000" cy="1152000"/>
          </a:xfrm>
          <a:prstGeom prst="rect">
            <a:avLst/>
          </a:prstGeom>
        </p:spPr>
      </p:pic>
      <p:pic>
        <p:nvPicPr>
          <p:cNvPr id="19" name="Picture 18" descr="surf-pict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000" y="4431619"/>
            <a:ext cx="1152000" cy="1152000"/>
          </a:xfrm>
          <a:prstGeom prst="rect">
            <a:avLst/>
          </a:prstGeom>
        </p:spPr>
      </p:pic>
      <p:pic>
        <p:nvPicPr>
          <p:cNvPr id="23" name="Picture 22" descr="vista-pict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420" y="4620828"/>
            <a:ext cx="1152000" cy="1152000"/>
          </a:xfrm>
          <a:prstGeom prst="rect">
            <a:avLst/>
          </a:prstGeom>
        </p:spPr>
      </p:pic>
      <p:sp>
        <p:nvSpPr>
          <p:cNvPr id="61" name="Freeform 60"/>
          <p:cNvSpPr/>
          <p:nvPr/>
        </p:nvSpPr>
        <p:spPr>
          <a:xfrm flipH="1" flipV="1">
            <a:off x="6203418" y="3822880"/>
            <a:ext cx="1305798" cy="575629"/>
          </a:xfrm>
          <a:custGeom>
            <a:avLst/>
            <a:gdLst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114300 w 457200"/>
              <a:gd name="connsiteY3" fmla="*/ 63500 h 685800"/>
              <a:gd name="connsiteX4" fmla="*/ 76200 w 457200"/>
              <a:gd name="connsiteY4" fmla="*/ 114300 h 685800"/>
              <a:gd name="connsiteX5" fmla="*/ 25400 w 457200"/>
              <a:gd name="connsiteY5" fmla="*/ 266700 h 685800"/>
              <a:gd name="connsiteX6" fmla="*/ 12700 w 457200"/>
              <a:gd name="connsiteY6" fmla="*/ 304800 h 685800"/>
              <a:gd name="connsiteX7" fmla="*/ 0 w 457200"/>
              <a:gd name="connsiteY7" fmla="*/ 342900 h 685800"/>
              <a:gd name="connsiteX8" fmla="*/ 12700 w 457200"/>
              <a:gd name="connsiteY8" fmla="*/ 495300 h 685800"/>
              <a:gd name="connsiteX9" fmla="*/ 50800 w 457200"/>
              <a:gd name="connsiteY9" fmla="*/ 571500 h 685800"/>
              <a:gd name="connsiteX10" fmla="*/ 127000 w 457200"/>
              <a:gd name="connsiteY10" fmla="*/ 622300 h 685800"/>
              <a:gd name="connsiteX11" fmla="*/ 165100 w 457200"/>
              <a:gd name="connsiteY11" fmla="*/ 647700 h 685800"/>
              <a:gd name="connsiteX12" fmla="*/ 254000 w 457200"/>
              <a:gd name="connsiteY12" fmla="*/ 685800 h 685800"/>
              <a:gd name="connsiteX0" fmla="*/ 457200 w 457200"/>
              <a:gd name="connsiteY0" fmla="*/ 0 h 685800"/>
              <a:gd name="connsiteX1" fmla="*/ 190500 w 457200"/>
              <a:gd name="connsiteY1" fmla="*/ 12700 h 685800"/>
              <a:gd name="connsiteX2" fmla="*/ 152400 w 457200"/>
              <a:gd name="connsiteY2" fmla="*/ 25400 h 685800"/>
              <a:gd name="connsiteX3" fmla="*/ 76200 w 457200"/>
              <a:gd name="connsiteY3" fmla="*/ 114300 h 685800"/>
              <a:gd name="connsiteX4" fmla="*/ 25400 w 457200"/>
              <a:gd name="connsiteY4" fmla="*/ 266700 h 685800"/>
              <a:gd name="connsiteX5" fmla="*/ 12700 w 457200"/>
              <a:gd name="connsiteY5" fmla="*/ 304800 h 685800"/>
              <a:gd name="connsiteX6" fmla="*/ 0 w 457200"/>
              <a:gd name="connsiteY6" fmla="*/ 342900 h 685800"/>
              <a:gd name="connsiteX7" fmla="*/ 12700 w 457200"/>
              <a:gd name="connsiteY7" fmla="*/ 495300 h 685800"/>
              <a:gd name="connsiteX8" fmla="*/ 50800 w 457200"/>
              <a:gd name="connsiteY8" fmla="*/ 571500 h 685800"/>
              <a:gd name="connsiteX9" fmla="*/ 127000 w 457200"/>
              <a:gd name="connsiteY9" fmla="*/ 622300 h 685800"/>
              <a:gd name="connsiteX10" fmla="*/ 165100 w 457200"/>
              <a:gd name="connsiteY10" fmla="*/ 647700 h 685800"/>
              <a:gd name="connsiteX11" fmla="*/ 254000 w 457200"/>
              <a:gd name="connsiteY11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12700 w 457200"/>
              <a:gd name="connsiteY4" fmla="*/ 304800 h 685800"/>
              <a:gd name="connsiteX5" fmla="*/ 0 w 457200"/>
              <a:gd name="connsiteY5" fmla="*/ 342900 h 685800"/>
              <a:gd name="connsiteX6" fmla="*/ 12700 w 457200"/>
              <a:gd name="connsiteY6" fmla="*/ 495300 h 685800"/>
              <a:gd name="connsiteX7" fmla="*/ 50800 w 457200"/>
              <a:gd name="connsiteY7" fmla="*/ 571500 h 685800"/>
              <a:gd name="connsiteX8" fmla="*/ 127000 w 457200"/>
              <a:gd name="connsiteY8" fmla="*/ 622300 h 685800"/>
              <a:gd name="connsiteX9" fmla="*/ 165100 w 457200"/>
              <a:gd name="connsiteY9" fmla="*/ 647700 h 685800"/>
              <a:gd name="connsiteX10" fmla="*/ 254000 w 457200"/>
              <a:gd name="connsiteY10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27000 w 457200"/>
              <a:gd name="connsiteY7" fmla="*/ 622300 h 685800"/>
              <a:gd name="connsiteX8" fmla="*/ 165100 w 457200"/>
              <a:gd name="connsiteY8" fmla="*/ 647700 h 685800"/>
              <a:gd name="connsiteX9" fmla="*/ 254000 w 457200"/>
              <a:gd name="connsiteY9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57200 w 457200"/>
              <a:gd name="connsiteY0" fmla="*/ 0 h 685800"/>
              <a:gd name="connsiteX1" fmla="*/ 152400 w 457200"/>
              <a:gd name="connsiteY1" fmla="*/ 25400 h 685800"/>
              <a:gd name="connsiteX2" fmla="*/ 76200 w 457200"/>
              <a:gd name="connsiteY2" fmla="*/ 114300 h 685800"/>
              <a:gd name="connsiteX3" fmla="*/ 25400 w 457200"/>
              <a:gd name="connsiteY3" fmla="*/ 266700 h 685800"/>
              <a:gd name="connsiteX4" fmla="*/ 0 w 457200"/>
              <a:gd name="connsiteY4" fmla="*/ 342900 h 685800"/>
              <a:gd name="connsiteX5" fmla="*/ 12700 w 457200"/>
              <a:gd name="connsiteY5" fmla="*/ 495300 h 685800"/>
              <a:gd name="connsiteX6" fmla="*/ 50800 w 457200"/>
              <a:gd name="connsiteY6" fmla="*/ 571500 h 685800"/>
              <a:gd name="connsiteX7" fmla="*/ 165100 w 457200"/>
              <a:gd name="connsiteY7" fmla="*/ 647700 h 685800"/>
              <a:gd name="connsiteX8" fmla="*/ 254000 w 457200"/>
              <a:gd name="connsiteY8" fmla="*/ 685800 h 685800"/>
              <a:gd name="connsiteX0" fmla="*/ 444500 w 444500"/>
              <a:gd name="connsiteY0" fmla="*/ 0 h 685800"/>
              <a:gd name="connsiteX1" fmla="*/ 139700 w 444500"/>
              <a:gd name="connsiteY1" fmla="*/ 25400 h 685800"/>
              <a:gd name="connsiteX2" fmla="*/ 63500 w 444500"/>
              <a:gd name="connsiteY2" fmla="*/ 114300 h 685800"/>
              <a:gd name="connsiteX3" fmla="*/ 12700 w 444500"/>
              <a:gd name="connsiteY3" fmla="*/ 266700 h 685800"/>
              <a:gd name="connsiteX4" fmla="*/ 0 w 444500"/>
              <a:gd name="connsiteY4" fmla="*/ 495300 h 685800"/>
              <a:gd name="connsiteX5" fmla="*/ 38100 w 444500"/>
              <a:gd name="connsiteY5" fmla="*/ 571500 h 685800"/>
              <a:gd name="connsiteX6" fmla="*/ 152400 w 444500"/>
              <a:gd name="connsiteY6" fmla="*/ 647700 h 685800"/>
              <a:gd name="connsiteX7" fmla="*/ 241300 w 444500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0 h 685800"/>
              <a:gd name="connsiteX1" fmla="*/ 142051 w 446851"/>
              <a:gd name="connsiteY1" fmla="*/ 25400 h 685800"/>
              <a:gd name="connsiteX2" fmla="*/ 65851 w 446851"/>
              <a:gd name="connsiteY2" fmla="*/ 114300 h 685800"/>
              <a:gd name="connsiteX3" fmla="*/ 15051 w 446851"/>
              <a:gd name="connsiteY3" fmla="*/ 266700 h 685800"/>
              <a:gd name="connsiteX4" fmla="*/ 2351 w 446851"/>
              <a:gd name="connsiteY4" fmla="*/ 495300 h 685800"/>
              <a:gd name="connsiteX5" fmla="*/ 40451 w 446851"/>
              <a:gd name="connsiteY5" fmla="*/ 571500 h 685800"/>
              <a:gd name="connsiteX6" fmla="*/ 154751 w 446851"/>
              <a:gd name="connsiteY6" fmla="*/ 647700 h 685800"/>
              <a:gd name="connsiteX7" fmla="*/ 243651 w 446851"/>
              <a:gd name="connsiteY7" fmla="*/ 685800 h 685800"/>
              <a:gd name="connsiteX0" fmla="*/ 446851 w 446851"/>
              <a:gd name="connsiteY0" fmla="*/ 1667 h 687467"/>
              <a:gd name="connsiteX1" fmla="*/ 291277 w 446851"/>
              <a:gd name="connsiteY1" fmla="*/ 1667 h 687467"/>
              <a:gd name="connsiteX2" fmla="*/ 142051 w 446851"/>
              <a:gd name="connsiteY2" fmla="*/ 27067 h 687467"/>
              <a:gd name="connsiteX3" fmla="*/ 65851 w 446851"/>
              <a:gd name="connsiteY3" fmla="*/ 115967 h 687467"/>
              <a:gd name="connsiteX4" fmla="*/ 15051 w 446851"/>
              <a:gd name="connsiteY4" fmla="*/ 268367 h 687467"/>
              <a:gd name="connsiteX5" fmla="*/ 2351 w 446851"/>
              <a:gd name="connsiteY5" fmla="*/ 496967 h 687467"/>
              <a:gd name="connsiteX6" fmla="*/ 40451 w 446851"/>
              <a:gd name="connsiteY6" fmla="*/ 573167 h 687467"/>
              <a:gd name="connsiteX7" fmla="*/ 154751 w 446851"/>
              <a:gd name="connsiteY7" fmla="*/ 649367 h 687467"/>
              <a:gd name="connsiteX8" fmla="*/ 243651 w 446851"/>
              <a:gd name="connsiteY8" fmla="*/ 687467 h 687467"/>
              <a:gd name="connsiteX0" fmla="*/ 440501 w 440501"/>
              <a:gd name="connsiteY0" fmla="*/ 0 h 704850"/>
              <a:gd name="connsiteX1" fmla="*/ 291277 w 440501"/>
              <a:gd name="connsiteY1" fmla="*/ 19050 h 704850"/>
              <a:gd name="connsiteX2" fmla="*/ 142051 w 440501"/>
              <a:gd name="connsiteY2" fmla="*/ 44450 h 704850"/>
              <a:gd name="connsiteX3" fmla="*/ 65851 w 440501"/>
              <a:gd name="connsiteY3" fmla="*/ 133350 h 704850"/>
              <a:gd name="connsiteX4" fmla="*/ 15051 w 440501"/>
              <a:gd name="connsiteY4" fmla="*/ 285750 h 704850"/>
              <a:gd name="connsiteX5" fmla="*/ 2351 w 440501"/>
              <a:gd name="connsiteY5" fmla="*/ 514350 h 704850"/>
              <a:gd name="connsiteX6" fmla="*/ 40451 w 440501"/>
              <a:gd name="connsiteY6" fmla="*/ 590550 h 704850"/>
              <a:gd name="connsiteX7" fmla="*/ 154751 w 440501"/>
              <a:gd name="connsiteY7" fmla="*/ 666750 h 704850"/>
              <a:gd name="connsiteX8" fmla="*/ 243651 w 440501"/>
              <a:gd name="connsiteY8" fmla="*/ 704850 h 704850"/>
              <a:gd name="connsiteX0" fmla="*/ 440501 w 440501"/>
              <a:gd name="connsiteY0" fmla="*/ 1667 h 706517"/>
              <a:gd name="connsiteX1" fmla="*/ 288102 w 440501"/>
              <a:gd name="connsiteY1" fmla="*/ 1667 h 706517"/>
              <a:gd name="connsiteX2" fmla="*/ 142051 w 440501"/>
              <a:gd name="connsiteY2" fmla="*/ 46117 h 706517"/>
              <a:gd name="connsiteX3" fmla="*/ 65851 w 440501"/>
              <a:gd name="connsiteY3" fmla="*/ 135017 h 706517"/>
              <a:gd name="connsiteX4" fmla="*/ 15051 w 440501"/>
              <a:gd name="connsiteY4" fmla="*/ 287417 h 706517"/>
              <a:gd name="connsiteX5" fmla="*/ 2351 w 440501"/>
              <a:gd name="connsiteY5" fmla="*/ 516017 h 706517"/>
              <a:gd name="connsiteX6" fmla="*/ 40451 w 440501"/>
              <a:gd name="connsiteY6" fmla="*/ 592217 h 706517"/>
              <a:gd name="connsiteX7" fmla="*/ 154751 w 440501"/>
              <a:gd name="connsiteY7" fmla="*/ 668417 h 706517"/>
              <a:gd name="connsiteX8" fmla="*/ 243651 w 440501"/>
              <a:gd name="connsiteY8" fmla="*/ 706517 h 706517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54751 w 440501"/>
              <a:gd name="connsiteY7" fmla="*/ 6684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65851 w 440501"/>
              <a:gd name="connsiteY3" fmla="*/ 135017 h 773192"/>
              <a:gd name="connsiteX4" fmla="*/ 15051 w 440501"/>
              <a:gd name="connsiteY4" fmla="*/ 287417 h 773192"/>
              <a:gd name="connsiteX5" fmla="*/ 2351 w 440501"/>
              <a:gd name="connsiteY5" fmla="*/ 516017 h 773192"/>
              <a:gd name="connsiteX6" fmla="*/ 40451 w 440501"/>
              <a:gd name="connsiteY6" fmla="*/ 592217 h 773192"/>
              <a:gd name="connsiteX7" fmla="*/ 148401 w 440501"/>
              <a:gd name="connsiteY7" fmla="*/ 681117 h 773192"/>
              <a:gd name="connsiteX8" fmla="*/ 281751 w 440501"/>
              <a:gd name="connsiteY8" fmla="*/ 773192 h 773192"/>
              <a:gd name="connsiteX0" fmla="*/ 440501 w 440501"/>
              <a:gd name="connsiteY0" fmla="*/ 1667 h 773192"/>
              <a:gd name="connsiteX1" fmla="*/ 288102 w 440501"/>
              <a:gd name="connsiteY1" fmla="*/ 1667 h 773192"/>
              <a:gd name="connsiteX2" fmla="*/ 142051 w 440501"/>
              <a:gd name="connsiteY2" fmla="*/ 46117 h 773192"/>
              <a:gd name="connsiteX3" fmla="*/ 15051 w 440501"/>
              <a:gd name="connsiteY3" fmla="*/ 287417 h 773192"/>
              <a:gd name="connsiteX4" fmla="*/ 2351 w 440501"/>
              <a:gd name="connsiteY4" fmla="*/ 516017 h 773192"/>
              <a:gd name="connsiteX5" fmla="*/ 40451 w 440501"/>
              <a:gd name="connsiteY5" fmla="*/ 592217 h 773192"/>
              <a:gd name="connsiteX6" fmla="*/ 148401 w 440501"/>
              <a:gd name="connsiteY6" fmla="*/ 681117 h 773192"/>
              <a:gd name="connsiteX7" fmla="*/ 281751 w 440501"/>
              <a:gd name="connsiteY7" fmla="*/ 773192 h 773192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288102 w 288102"/>
              <a:gd name="connsiteY0" fmla="*/ 0 h 771525"/>
              <a:gd name="connsiteX1" fmla="*/ 142051 w 288102"/>
              <a:gd name="connsiteY1" fmla="*/ 44450 h 771525"/>
              <a:gd name="connsiteX2" fmla="*/ 15051 w 288102"/>
              <a:gd name="connsiteY2" fmla="*/ 285750 h 771525"/>
              <a:gd name="connsiteX3" fmla="*/ 2351 w 288102"/>
              <a:gd name="connsiteY3" fmla="*/ 514350 h 771525"/>
              <a:gd name="connsiteX4" fmla="*/ 40451 w 288102"/>
              <a:gd name="connsiteY4" fmla="*/ 590550 h 771525"/>
              <a:gd name="connsiteX5" fmla="*/ 148401 w 288102"/>
              <a:gd name="connsiteY5" fmla="*/ 679450 h 771525"/>
              <a:gd name="connsiteX6" fmla="*/ 281751 w 288102"/>
              <a:gd name="connsiteY6" fmla="*/ 771525 h 77152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10327 w 310327"/>
              <a:gd name="connsiteY0" fmla="*/ 88 h 816063"/>
              <a:gd name="connsiteX1" fmla="*/ 142051 w 310327"/>
              <a:gd name="connsiteY1" fmla="*/ 88988 h 816063"/>
              <a:gd name="connsiteX2" fmla="*/ 15051 w 310327"/>
              <a:gd name="connsiteY2" fmla="*/ 330288 h 816063"/>
              <a:gd name="connsiteX3" fmla="*/ 2351 w 310327"/>
              <a:gd name="connsiteY3" fmla="*/ 558888 h 816063"/>
              <a:gd name="connsiteX4" fmla="*/ 40451 w 310327"/>
              <a:gd name="connsiteY4" fmla="*/ 635088 h 816063"/>
              <a:gd name="connsiteX5" fmla="*/ 148401 w 310327"/>
              <a:gd name="connsiteY5" fmla="*/ 723988 h 816063"/>
              <a:gd name="connsiteX6" fmla="*/ 281751 w 310327"/>
              <a:gd name="connsiteY6" fmla="*/ 816063 h 816063"/>
              <a:gd name="connsiteX0" fmla="*/ 310327 w 310327"/>
              <a:gd name="connsiteY0" fmla="*/ 0 h 815975"/>
              <a:gd name="connsiteX1" fmla="*/ 142051 w 310327"/>
              <a:gd name="connsiteY1" fmla="*/ 88900 h 815975"/>
              <a:gd name="connsiteX2" fmla="*/ 15051 w 310327"/>
              <a:gd name="connsiteY2" fmla="*/ 330200 h 815975"/>
              <a:gd name="connsiteX3" fmla="*/ 2351 w 310327"/>
              <a:gd name="connsiteY3" fmla="*/ 558800 h 815975"/>
              <a:gd name="connsiteX4" fmla="*/ 40451 w 310327"/>
              <a:gd name="connsiteY4" fmla="*/ 635000 h 815975"/>
              <a:gd name="connsiteX5" fmla="*/ 148401 w 310327"/>
              <a:gd name="connsiteY5" fmla="*/ 723900 h 815975"/>
              <a:gd name="connsiteX6" fmla="*/ 281751 w 310327"/>
              <a:gd name="connsiteY6" fmla="*/ 815975 h 815975"/>
              <a:gd name="connsiteX0" fmla="*/ 325010 w 325010"/>
              <a:gd name="connsiteY0" fmla="*/ 0 h 815975"/>
              <a:gd name="connsiteX1" fmla="*/ 156734 w 325010"/>
              <a:gd name="connsiteY1" fmla="*/ 88900 h 815975"/>
              <a:gd name="connsiteX2" fmla="*/ 29734 w 325010"/>
              <a:gd name="connsiteY2" fmla="*/ 330200 h 815975"/>
              <a:gd name="connsiteX3" fmla="*/ 1159 w 325010"/>
              <a:gd name="connsiteY3" fmla="*/ 539750 h 815975"/>
              <a:gd name="connsiteX4" fmla="*/ 55134 w 325010"/>
              <a:gd name="connsiteY4" fmla="*/ 635000 h 815975"/>
              <a:gd name="connsiteX5" fmla="*/ 163084 w 325010"/>
              <a:gd name="connsiteY5" fmla="*/ 723900 h 815975"/>
              <a:gd name="connsiteX6" fmla="*/ 296434 w 325010"/>
              <a:gd name="connsiteY6" fmla="*/ 815975 h 815975"/>
              <a:gd name="connsiteX0" fmla="*/ 328015 w 328015"/>
              <a:gd name="connsiteY0" fmla="*/ 0 h 815975"/>
              <a:gd name="connsiteX1" fmla="*/ 159739 w 328015"/>
              <a:gd name="connsiteY1" fmla="*/ 88900 h 815975"/>
              <a:gd name="connsiteX2" fmla="*/ 32739 w 328015"/>
              <a:gd name="connsiteY2" fmla="*/ 330200 h 815975"/>
              <a:gd name="connsiteX3" fmla="*/ 4164 w 328015"/>
              <a:gd name="connsiteY3" fmla="*/ 539750 h 815975"/>
              <a:gd name="connsiteX4" fmla="*/ 58139 w 328015"/>
              <a:gd name="connsiteY4" fmla="*/ 635000 h 815975"/>
              <a:gd name="connsiteX5" fmla="*/ 166089 w 328015"/>
              <a:gd name="connsiteY5" fmla="*/ 723900 h 815975"/>
              <a:gd name="connsiteX6" fmla="*/ 299439 w 328015"/>
              <a:gd name="connsiteY6" fmla="*/ 815975 h 815975"/>
              <a:gd name="connsiteX0" fmla="*/ 325556 w 325556"/>
              <a:gd name="connsiteY0" fmla="*/ 0 h 815975"/>
              <a:gd name="connsiteX1" fmla="*/ 157280 w 325556"/>
              <a:gd name="connsiteY1" fmla="*/ 88900 h 815975"/>
              <a:gd name="connsiteX2" fmla="*/ 27105 w 325556"/>
              <a:gd name="connsiteY2" fmla="*/ 292100 h 815975"/>
              <a:gd name="connsiteX3" fmla="*/ 1705 w 325556"/>
              <a:gd name="connsiteY3" fmla="*/ 539750 h 815975"/>
              <a:gd name="connsiteX4" fmla="*/ 55680 w 325556"/>
              <a:gd name="connsiteY4" fmla="*/ 635000 h 815975"/>
              <a:gd name="connsiteX5" fmla="*/ 163630 w 325556"/>
              <a:gd name="connsiteY5" fmla="*/ 723900 h 815975"/>
              <a:gd name="connsiteX6" fmla="*/ 296980 w 325556"/>
              <a:gd name="connsiteY6" fmla="*/ 815975 h 815975"/>
              <a:gd name="connsiteX0" fmla="*/ 337431 w 337431"/>
              <a:gd name="connsiteY0" fmla="*/ 0 h 815975"/>
              <a:gd name="connsiteX1" fmla="*/ 169155 w 337431"/>
              <a:gd name="connsiteY1" fmla="*/ 88900 h 815975"/>
              <a:gd name="connsiteX2" fmla="*/ 38980 w 337431"/>
              <a:gd name="connsiteY2" fmla="*/ 292100 h 815975"/>
              <a:gd name="connsiteX3" fmla="*/ 880 w 337431"/>
              <a:gd name="connsiteY3" fmla="*/ 542925 h 815975"/>
              <a:gd name="connsiteX4" fmla="*/ 67555 w 337431"/>
              <a:gd name="connsiteY4" fmla="*/ 635000 h 815975"/>
              <a:gd name="connsiteX5" fmla="*/ 175505 w 337431"/>
              <a:gd name="connsiteY5" fmla="*/ 723900 h 815975"/>
              <a:gd name="connsiteX6" fmla="*/ 308855 w 33743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74625 w 336551"/>
              <a:gd name="connsiteY5" fmla="*/ 723900 h 815975"/>
              <a:gd name="connsiteX6" fmla="*/ 307975 w 336551"/>
              <a:gd name="connsiteY6" fmla="*/ 815975 h 815975"/>
              <a:gd name="connsiteX0" fmla="*/ 336551 w 336551"/>
              <a:gd name="connsiteY0" fmla="*/ 0 h 815975"/>
              <a:gd name="connsiteX1" fmla="*/ 168275 w 336551"/>
              <a:gd name="connsiteY1" fmla="*/ 88900 h 815975"/>
              <a:gd name="connsiteX2" fmla="*/ 38100 w 336551"/>
              <a:gd name="connsiteY2" fmla="*/ 292100 h 815975"/>
              <a:gd name="connsiteX3" fmla="*/ 0 w 336551"/>
              <a:gd name="connsiteY3" fmla="*/ 542925 h 815975"/>
              <a:gd name="connsiteX4" fmla="*/ 53975 w 336551"/>
              <a:gd name="connsiteY4" fmla="*/ 682625 h 815975"/>
              <a:gd name="connsiteX5" fmla="*/ 165100 w 336551"/>
              <a:gd name="connsiteY5" fmla="*/ 758825 h 815975"/>
              <a:gd name="connsiteX6" fmla="*/ 307975 w 336551"/>
              <a:gd name="connsiteY6" fmla="*/ 815975 h 8159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65100 w 336551"/>
              <a:gd name="connsiteY5" fmla="*/ 758825 h 828675"/>
              <a:gd name="connsiteX6" fmla="*/ 317500 w 336551"/>
              <a:gd name="connsiteY6" fmla="*/ 828675 h 828675"/>
              <a:gd name="connsiteX0" fmla="*/ 336551 w 336551"/>
              <a:gd name="connsiteY0" fmla="*/ 0 h 828675"/>
              <a:gd name="connsiteX1" fmla="*/ 168275 w 336551"/>
              <a:gd name="connsiteY1" fmla="*/ 88900 h 828675"/>
              <a:gd name="connsiteX2" fmla="*/ 38100 w 336551"/>
              <a:gd name="connsiteY2" fmla="*/ 292100 h 828675"/>
              <a:gd name="connsiteX3" fmla="*/ 0 w 336551"/>
              <a:gd name="connsiteY3" fmla="*/ 542925 h 828675"/>
              <a:gd name="connsiteX4" fmla="*/ 53975 w 336551"/>
              <a:gd name="connsiteY4" fmla="*/ 682625 h 828675"/>
              <a:gd name="connsiteX5" fmla="*/ 158750 w 336551"/>
              <a:gd name="connsiteY5" fmla="*/ 774700 h 828675"/>
              <a:gd name="connsiteX6" fmla="*/ 317500 w 336551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576 w 317500"/>
              <a:gd name="connsiteY0" fmla="*/ 0 h 828675"/>
              <a:gd name="connsiteX1" fmla="*/ 168275 w 317500"/>
              <a:gd name="connsiteY1" fmla="*/ 88900 h 828675"/>
              <a:gd name="connsiteX2" fmla="*/ 38100 w 317500"/>
              <a:gd name="connsiteY2" fmla="*/ 292100 h 828675"/>
              <a:gd name="connsiteX3" fmla="*/ 0 w 317500"/>
              <a:gd name="connsiteY3" fmla="*/ 542925 h 828675"/>
              <a:gd name="connsiteX4" fmla="*/ 53975 w 317500"/>
              <a:gd name="connsiteY4" fmla="*/ 682625 h 828675"/>
              <a:gd name="connsiteX5" fmla="*/ 158750 w 317500"/>
              <a:gd name="connsiteY5" fmla="*/ 774700 h 828675"/>
              <a:gd name="connsiteX6" fmla="*/ 317500 w 317500"/>
              <a:gd name="connsiteY6" fmla="*/ 828675 h 828675"/>
              <a:gd name="connsiteX0" fmla="*/ 282863 w 317787"/>
              <a:gd name="connsiteY0" fmla="*/ 0 h 828675"/>
              <a:gd name="connsiteX1" fmla="*/ 149512 w 317787"/>
              <a:gd name="connsiteY1" fmla="*/ 114300 h 828675"/>
              <a:gd name="connsiteX2" fmla="*/ 38387 w 317787"/>
              <a:gd name="connsiteY2" fmla="*/ 292100 h 828675"/>
              <a:gd name="connsiteX3" fmla="*/ 287 w 317787"/>
              <a:gd name="connsiteY3" fmla="*/ 542925 h 828675"/>
              <a:gd name="connsiteX4" fmla="*/ 54262 w 317787"/>
              <a:gd name="connsiteY4" fmla="*/ 682625 h 828675"/>
              <a:gd name="connsiteX5" fmla="*/ 159037 w 317787"/>
              <a:gd name="connsiteY5" fmla="*/ 774700 h 828675"/>
              <a:gd name="connsiteX6" fmla="*/ 317787 w 317787"/>
              <a:gd name="connsiteY6" fmla="*/ 828675 h 828675"/>
              <a:gd name="connsiteX0" fmla="*/ 282863 w 282863"/>
              <a:gd name="connsiteY0" fmla="*/ 0 h 774700"/>
              <a:gd name="connsiteX1" fmla="*/ 149512 w 282863"/>
              <a:gd name="connsiteY1" fmla="*/ 114300 h 774700"/>
              <a:gd name="connsiteX2" fmla="*/ 38387 w 282863"/>
              <a:gd name="connsiteY2" fmla="*/ 292100 h 774700"/>
              <a:gd name="connsiteX3" fmla="*/ 287 w 282863"/>
              <a:gd name="connsiteY3" fmla="*/ 542925 h 774700"/>
              <a:gd name="connsiteX4" fmla="*/ 54262 w 282863"/>
              <a:gd name="connsiteY4" fmla="*/ 682625 h 774700"/>
              <a:gd name="connsiteX5" fmla="*/ 159037 w 282863"/>
              <a:gd name="connsiteY5" fmla="*/ 774700 h 774700"/>
              <a:gd name="connsiteX0" fmla="*/ 282863 w 282863"/>
              <a:gd name="connsiteY0" fmla="*/ 0 h 879217"/>
              <a:gd name="connsiteX1" fmla="*/ 149512 w 282863"/>
              <a:gd name="connsiteY1" fmla="*/ 114300 h 879217"/>
              <a:gd name="connsiteX2" fmla="*/ 38387 w 282863"/>
              <a:gd name="connsiteY2" fmla="*/ 292100 h 879217"/>
              <a:gd name="connsiteX3" fmla="*/ 287 w 282863"/>
              <a:gd name="connsiteY3" fmla="*/ 542925 h 879217"/>
              <a:gd name="connsiteX4" fmla="*/ 54262 w 282863"/>
              <a:gd name="connsiteY4" fmla="*/ 682625 h 879217"/>
              <a:gd name="connsiteX5" fmla="*/ 260637 w 282863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19953 h 879217"/>
              <a:gd name="connsiteX5" fmla="*/ 261404 w 283630"/>
              <a:gd name="connsiteY5" fmla="*/ 879217 h 879217"/>
              <a:gd name="connsiteX0" fmla="*/ 283630 w 283630"/>
              <a:gd name="connsiteY0" fmla="*/ 0 h 879217"/>
              <a:gd name="connsiteX1" fmla="*/ 150279 w 283630"/>
              <a:gd name="connsiteY1" fmla="*/ 114300 h 879217"/>
              <a:gd name="connsiteX2" fmla="*/ 39154 w 283630"/>
              <a:gd name="connsiteY2" fmla="*/ 292100 h 879217"/>
              <a:gd name="connsiteX3" fmla="*/ 1054 w 283630"/>
              <a:gd name="connsiteY3" fmla="*/ 542925 h 879217"/>
              <a:gd name="connsiteX4" fmla="*/ 74079 w 283630"/>
              <a:gd name="connsiteY4" fmla="*/ 764391 h 879217"/>
              <a:gd name="connsiteX5" fmla="*/ 261404 w 283630"/>
              <a:gd name="connsiteY5" fmla="*/ 879217 h 879217"/>
              <a:gd name="connsiteX0" fmla="*/ 283630 w 283630"/>
              <a:gd name="connsiteY0" fmla="*/ 0 h 953280"/>
              <a:gd name="connsiteX1" fmla="*/ 150279 w 283630"/>
              <a:gd name="connsiteY1" fmla="*/ 114300 h 953280"/>
              <a:gd name="connsiteX2" fmla="*/ 39154 w 283630"/>
              <a:gd name="connsiteY2" fmla="*/ 292100 h 953280"/>
              <a:gd name="connsiteX3" fmla="*/ 1054 w 283630"/>
              <a:gd name="connsiteY3" fmla="*/ 542925 h 953280"/>
              <a:gd name="connsiteX4" fmla="*/ 74079 w 283630"/>
              <a:gd name="connsiteY4" fmla="*/ 764391 h 953280"/>
              <a:gd name="connsiteX5" fmla="*/ 255314 w 283630"/>
              <a:gd name="connsiteY5" fmla="*/ 953280 h 953280"/>
              <a:gd name="connsiteX0" fmla="*/ 78586 w 255314"/>
              <a:gd name="connsiteY0" fmla="*/ 0 h 1480753"/>
              <a:gd name="connsiteX1" fmla="*/ 150279 w 255314"/>
              <a:gd name="connsiteY1" fmla="*/ 641773 h 1480753"/>
              <a:gd name="connsiteX2" fmla="*/ 39154 w 255314"/>
              <a:gd name="connsiteY2" fmla="*/ 819573 h 1480753"/>
              <a:gd name="connsiteX3" fmla="*/ 1054 w 255314"/>
              <a:gd name="connsiteY3" fmla="*/ 1070398 h 1480753"/>
              <a:gd name="connsiteX4" fmla="*/ 74079 w 255314"/>
              <a:gd name="connsiteY4" fmla="*/ 1291864 h 1480753"/>
              <a:gd name="connsiteX5" fmla="*/ 255314 w 255314"/>
              <a:gd name="connsiteY5" fmla="*/ 1480753 h 1480753"/>
              <a:gd name="connsiteX0" fmla="*/ 78177 w 254905"/>
              <a:gd name="connsiteY0" fmla="*/ 0 h 1480753"/>
              <a:gd name="connsiteX1" fmla="*/ 149870 w 254905"/>
              <a:gd name="connsiteY1" fmla="*/ 641773 h 1480753"/>
              <a:gd name="connsiteX2" fmla="*/ 52419 w 254905"/>
              <a:gd name="connsiteY2" fmla="*/ 793160 h 1480753"/>
              <a:gd name="connsiteX3" fmla="*/ 38745 w 254905"/>
              <a:gd name="connsiteY3" fmla="*/ 819573 h 1480753"/>
              <a:gd name="connsiteX4" fmla="*/ 645 w 254905"/>
              <a:gd name="connsiteY4" fmla="*/ 1070398 h 1480753"/>
              <a:gd name="connsiteX5" fmla="*/ 73670 w 254905"/>
              <a:gd name="connsiteY5" fmla="*/ 1291864 h 1480753"/>
              <a:gd name="connsiteX6" fmla="*/ 254905 w 254905"/>
              <a:gd name="connsiteY6" fmla="*/ 1480753 h 1480753"/>
              <a:gd name="connsiteX0" fmla="*/ 78586 w 255314"/>
              <a:gd name="connsiteY0" fmla="*/ 0 h 1480753"/>
              <a:gd name="connsiteX1" fmla="*/ 150279 w 255314"/>
              <a:gd name="connsiteY1" fmla="*/ 641773 h 1480753"/>
              <a:gd name="connsiteX2" fmla="*/ 39154 w 255314"/>
              <a:gd name="connsiteY2" fmla="*/ 819573 h 1480753"/>
              <a:gd name="connsiteX3" fmla="*/ 1054 w 255314"/>
              <a:gd name="connsiteY3" fmla="*/ 1070398 h 1480753"/>
              <a:gd name="connsiteX4" fmla="*/ 74079 w 255314"/>
              <a:gd name="connsiteY4" fmla="*/ 1291864 h 1480753"/>
              <a:gd name="connsiteX5" fmla="*/ 255314 w 255314"/>
              <a:gd name="connsiteY5" fmla="*/ 1480753 h 1480753"/>
              <a:gd name="connsiteX0" fmla="*/ 78253 w 254981"/>
              <a:gd name="connsiteY0" fmla="*/ 0 h 1480753"/>
              <a:gd name="connsiteX1" fmla="*/ 38821 w 254981"/>
              <a:gd name="connsiteY1" fmla="*/ 819573 h 1480753"/>
              <a:gd name="connsiteX2" fmla="*/ 721 w 254981"/>
              <a:gd name="connsiteY2" fmla="*/ 1070398 h 1480753"/>
              <a:gd name="connsiteX3" fmla="*/ 73746 w 254981"/>
              <a:gd name="connsiteY3" fmla="*/ 1291864 h 1480753"/>
              <a:gd name="connsiteX4" fmla="*/ 254981 w 254981"/>
              <a:gd name="connsiteY4" fmla="*/ 1480753 h 1480753"/>
              <a:gd name="connsiteX0" fmla="*/ 77532 w 254260"/>
              <a:gd name="connsiteY0" fmla="*/ 0 h 1480753"/>
              <a:gd name="connsiteX1" fmla="*/ 0 w 254260"/>
              <a:gd name="connsiteY1" fmla="*/ 1070398 h 1480753"/>
              <a:gd name="connsiteX2" fmla="*/ 73025 w 254260"/>
              <a:gd name="connsiteY2" fmla="*/ 1291864 h 1480753"/>
              <a:gd name="connsiteX3" fmla="*/ 254260 w 254260"/>
              <a:gd name="connsiteY3" fmla="*/ 1480753 h 1480753"/>
              <a:gd name="connsiteX0" fmla="*/ 3870 w 299464"/>
              <a:gd name="connsiteY0" fmla="*/ 0 h 1304929"/>
              <a:gd name="connsiteX1" fmla="*/ 45204 w 299464"/>
              <a:gd name="connsiteY1" fmla="*/ 894574 h 1304929"/>
              <a:gd name="connsiteX2" fmla="*/ 118229 w 299464"/>
              <a:gd name="connsiteY2" fmla="*/ 1116040 h 1304929"/>
              <a:gd name="connsiteX3" fmla="*/ 299464 w 299464"/>
              <a:gd name="connsiteY3" fmla="*/ 1304929 h 1304929"/>
              <a:gd name="connsiteX0" fmla="*/ 7506 w 303100"/>
              <a:gd name="connsiteY0" fmla="*/ 0 h 1304929"/>
              <a:gd name="connsiteX1" fmla="*/ 48840 w 303100"/>
              <a:gd name="connsiteY1" fmla="*/ 894574 h 1304929"/>
              <a:gd name="connsiteX2" fmla="*/ 303100 w 303100"/>
              <a:gd name="connsiteY2" fmla="*/ 1304929 h 1304929"/>
              <a:gd name="connsiteX0" fmla="*/ 2436 w 298030"/>
              <a:gd name="connsiteY0" fmla="*/ 0 h 1304929"/>
              <a:gd name="connsiteX1" fmla="*/ 103203 w 298030"/>
              <a:gd name="connsiteY1" fmla="*/ 974494 h 1304929"/>
              <a:gd name="connsiteX2" fmla="*/ 298030 w 298030"/>
              <a:gd name="connsiteY2" fmla="*/ 1304929 h 1304929"/>
              <a:gd name="connsiteX0" fmla="*/ 0 w 295594"/>
              <a:gd name="connsiteY0" fmla="*/ 0 h 1304929"/>
              <a:gd name="connsiteX1" fmla="*/ 100767 w 295594"/>
              <a:gd name="connsiteY1" fmla="*/ 974494 h 1304929"/>
              <a:gd name="connsiteX2" fmla="*/ 295594 w 295594"/>
              <a:gd name="connsiteY2" fmla="*/ 1304929 h 1304929"/>
              <a:gd name="connsiteX0" fmla="*/ 0 w 346112"/>
              <a:gd name="connsiteY0" fmla="*/ 0 h 1384849"/>
              <a:gd name="connsiteX1" fmla="*/ 151285 w 346112"/>
              <a:gd name="connsiteY1" fmla="*/ 1054414 h 1384849"/>
              <a:gd name="connsiteX2" fmla="*/ 346112 w 346112"/>
              <a:gd name="connsiteY2" fmla="*/ 1384849 h 1384849"/>
              <a:gd name="connsiteX0" fmla="*/ 0 w 346112"/>
              <a:gd name="connsiteY0" fmla="*/ 0 h 1384849"/>
              <a:gd name="connsiteX1" fmla="*/ 121568 w 346112"/>
              <a:gd name="connsiteY1" fmla="*/ 942525 h 1384849"/>
              <a:gd name="connsiteX2" fmla="*/ 346112 w 346112"/>
              <a:gd name="connsiteY2" fmla="*/ 1384849 h 1384849"/>
              <a:gd name="connsiteX0" fmla="*/ 0 w 346112"/>
              <a:gd name="connsiteY0" fmla="*/ 0 h 1384849"/>
              <a:gd name="connsiteX1" fmla="*/ 121568 w 346112"/>
              <a:gd name="connsiteY1" fmla="*/ 942525 h 1384849"/>
              <a:gd name="connsiteX2" fmla="*/ 346112 w 346112"/>
              <a:gd name="connsiteY2" fmla="*/ 1384849 h 1384849"/>
              <a:gd name="connsiteX0" fmla="*/ 907 w 347019"/>
              <a:gd name="connsiteY0" fmla="*/ 0 h 1384849"/>
              <a:gd name="connsiteX1" fmla="*/ 13615 w 347019"/>
              <a:gd name="connsiteY1" fmla="*/ 329623 h 1384849"/>
              <a:gd name="connsiteX2" fmla="*/ 122475 w 347019"/>
              <a:gd name="connsiteY2" fmla="*/ 942525 h 1384849"/>
              <a:gd name="connsiteX3" fmla="*/ 347019 w 347019"/>
              <a:gd name="connsiteY3" fmla="*/ 1384849 h 1384849"/>
              <a:gd name="connsiteX0" fmla="*/ 0 w 333404"/>
              <a:gd name="connsiteY0" fmla="*/ 0 h 1055226"/>
              <a:gd name="connsiteX1" fmla="*/ 108860 w 333404"/>
              <a:gd name="connsiteY1" fmla="*/ 612902 h 1055226"/>
              <a:gd name="connsiteX2" fmla="*/ 333404 w 333404"/>
              <a:gd name="connsiteY2" fmla="*/ 1055226 h 1055226"/>
              <a:gd name="connsiteX0" fmla="*/ 0 w 333404"/>
              <a:gd name="connsiteY0" fmla="*/ 0 h 1055226"/>
              <a:gd name="connsiteX1" fmla="*/ 150463 w 333404"/>
              <a:gd name="connsiteY1" fmla="*/ 660854 h 1055226"/>
              <a:gd name="connsiteX2" fmla="*/ 333404 w 333404"/>
              <a:gd name="connsiteY2" fmla="*/ 1055226 h 1055226"/>
              <a:gd name="connsiteX0" fmla="*/ 0 w 333404"/>
              <a:gd name="connsiteY0" fmla="*/ 0 h 1055226"/>
              <a:gd name="connsiteX1" fmla="*/ 176676 w 333404"/>
              <a:gd name="connsiteY1" fmla="*/ 771095 h 1055226"/>
              <a:gd name="connsiteX2" fmla="*/ 333404 w 333404"/>
              <a:gd name="connsiteY2" fmla="*/ 1055226 h 1055226"/>
              <a:gd name="connsiteX0" fmla="*/ 0 w 340553"/>
              <a:gd name="connsiteY0" fmla="*/ 0 h 992230"/>
              <a:gd name="connsiteX1" fmla="*/ 176676 w 340553"/>
              <a:gd name="connsiteY1" fmla="*/ 771095 h 992230"/>
              <a:gd name="connsiteX2" fmla="*/ 340553 w 340553"/>
              <a:gd name="connsiteY2" fmla="*/ 992230 h 992230"/>
              <a:gd name="connsiteX0" fmla="*/ 0 w 340553"/>
              <a:gd name="connsiteY0" fmla="*/ 0 h 992230"/>
              <a:gd name="connsiteX1" fmla="*/ 176676 w 340553"/>
              <a:gd name="connsiteY1" fmla="*/ 771095 h 992230"/>
              <a:gd name="connsiteX2" fmla="*/ 340553 w 340553"/>
              <a:gd name="connsiteY2" fmla="*/ 992230 h 992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0553" h="992230">
                <a:moveTo>
                  <a:pt x="0" y="0"/>
                </a:moveTo>
                <a:cubicBezTo>
                  <a:pt x="20261" y="157088"/>
                  <a:pt x="119917" y="605723"/>
                  <a:pt x="176676" y="771095"/>
                </a:cubicBezTo>
                <a:cubicBezTo>
                  <a:pt x="233435" y="936467"/>
                  <a:pt x="268518" y="985483"/>
                  <a:pt x="340553" y="992230"/>
                </a:cubicBezTo>
              </a:path>
            </a:pathLst>
          </a:custGeom>
          <a:ln>
            <a:solidFill>
              <a:srgbClr val="F7900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7509216" y="4402568"/>
            <a:ext cx="80480" cy="74967"/>
          </a:xfrm>
          <a:prstGeom prst="straightConnector1">
            <a:avLst/>
          </a:prstGeom>
          <a:ln>
            <a:solidFill>
              <a:srgbClr val="ED7D3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408191" y="1450510"/>
            <a:ext cx="928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0000"/>
                </a:solidFill>
                <a:cs typeface="Arial Black"/>
              </a:rPr>
              <a:t>analyse</a:t>
            </a:r>
            <a:endParaRPr lang="en-US" sz="1600" dirty="0">
              <a:solidFill>
                <a:srgbClr val="000000"/>
              </a:solidFill>
              <a:cs typeface="Arial Black"/>
            </a:endParaRPr>
          </a:p>
        </p:txBody>
      </p:sp>
      <p:pic>
        <p:nvPicPr>
          <p:cNvPr id="21" name="Picture 20" descr="analyse-picto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6420" y="1769684"/>
            <a:ext cx="1152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79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  <a:cs typeface="Arial"/>
              </a:rPr>
              <a:t>Session 202</a:t>
            </a:r>
            <a:endParaRPr lang="en-US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en-GB" b="1" dirty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US" dirty="0" smtClean="0"/>
              <a:t>Creating a new table or chart</a:t>
            </a:r>
            <a:endParaRPr lang="en-GB" dirty="0" smtClean="0"/>
          </a:p>
          <a:p>
            <a:pPr lvl="0"/>
            <a:r>
              <a:rPr lang="en-US" dirty="0" smtClean="0"/>
              <a:t>Finding questions in the questionnaire</a:t>
            </a:r>
            <a:endParaRPr lang="en-GB" dirty="0" smtClean="0"/>
          </a:p>
          <a:p>
            <a:pPr lvl="0"/>
            <a:r>
              <a:rPr lang="en-US" dirty="0" smtClean="0"/>
              <a:t>Choosing which responses appear in the table</a:t>
            </a:r>
            <a:endParaRPr lang="en-GB" dirty="0" smtClean="0"/>
          </a:p>
          <a:p>
            <a:pPr lvl="0"/>
            <a:r>
              <a:rPr lang="en-US" dirty="0" smtClean="0"/>
              <a:t>Controlling which variables appear in the table</a:t>
            </a:r>
            <a:endParaRPr lang="en-GB" dirty="0" smtClean="0"/>
          </a:p>
          <a:p>
            <a:pPr lvl="0"/>
            <a:r>
              <a:rPr lang="en-US" dirty="0" smtClean="0"/>
              <a:t>Adding grids (loop items) to a table</a:t>
            </a:r>
            <a:endParaRPr lang="en-GB" dirty="0" smtClean="0"/>
          </a:p>
          <a:p>
            <a:pPr lvl="0"/>
            <a:r>
              <a:rPr lang="en-US" dirty="0" smtClean="0"/>
              <a:t>Adding tables to a portfolio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Creating tables and charts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938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  <a:cs typeface="Arial"/>
              </a:rPr>
              <a:t>Session 203</a:t>
            </a:r>
            <a:endParaRPr lang="en-US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GB" b="1" dirty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US" dirty="0"/>
              <a:t>Templates to apply to tables and charts</a:t>
            </a:r>
            <a:endParaRPr lang="en-GB" dirty="0"/>
          </a:p>
          <a:p>
            <a:pPr lvl="0"/>
            <a:r>
              <a:rPr lang="en-US" dirty="0"/>
              <a:t>Data types used in analysis</a:t>
            </a:r>
            <a:endParaRPr lang="en-GB" dirty="0"/>
          </a:p>
          <a:p>
            <a:pPr lvl="0"/>
            <a:r>
              <a:rPr lang="en-US" dirty="0"/>
              <a:t>Changing response labels</a:t>
            </a:r>
            <a:endParaRPr lang="en-GB" dirty="0"/>
          </a:p>
          <a:p>
            <a:pPr lvl="0"/>
            <a:r>
              <a:rPr lang="en-US" dirty="0"/>
              <a:t>Merging </a:t>
            </a:r>
            <a:r>
              <a:rPr lang="en-US" dirty="0" smtClean="0"/>
              <a:t>responses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Refining tables and charts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135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  <a:cs typeface="Arial"/>
              </a:rPr>
              <a:t>Session 203</a:t>
            </a:r>
            <a:endParaRPr lang="en-US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GB" b="1" dirty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US" dirty="0"/>
              <a:t>Sub-populations</a:t>
            </a:r>
            <a:endParaRPr lang="en-GB" dirty="0"/>
          </a:p>
          <a:p>
            <a:pPr lvl="0"/>
            <a:r>
              <a:rPr lang="en-US" dirty="0"/>
              <a:t>The Universe</a:t>
            </a:r>
            <a:endParaRPr lang="en-GB" dirty="0"/>
          </a:p>
          <a:p>
            <a:pPr lvl="0"/>
            <a:r>
              <a:rPr lang="en-US" dirty="0"/>
              <a:t>Weighting</a:t>
            </a:r>
            <a:endParaRPr lang="en-GB" dirty="0"/>
          </a:p>
          <a:p>
            <a:pPr lvl="0"/>
            <a:r>
              <a:rPr lang="en-US" dirty="0"/>
              <a:t>Defining weight targets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Filtering, bases and weighting</a:t>
            </a:r>
          </a:p>
        </p:txBody>
      </p:sp>
    </p:spTree>
    <p:extLst>
      <p:ext uri="{BB962C8B-B14F-4D97-AF65-F5344CB8AC3E}">
        <p14:creationId xmlns:p14="http://schemas.microsoft.com/office/powerpoint/2010/main" val="4229674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Filters and bases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4322" y="1600200"/>
            <a:ext cx="3540178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6"/>
                </a:solidFill>
                <a:latin typeface="Arial Black"/>
                <a:cs typeface="Arial Black"/>
              </a:rPr>
              <a:t>Sub-population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600" u="sng" dirty="0" smtClean="0"/>
              <a:t>Filter</a:t>
            </a:r>
            <a:r>
              <a:rPr lang="en-US" sz="2600" dirty="0" smtClean="0"/>
              <a:t> the table and exclude cases</a:t>
            </a:r>
          </a:p>
          <a:p>
            <a:pPr>
              <a:lnSpc>
                <a:spcPct val="120000"/>
              </a:lnSpc>
              <a:buClr>
                <a:schemeClr val="tx1"/>
              </a:buClr>
              <a:buFont typeface="Wingdings" charset="2"/>
              <a:buChar char="§"/>
            </a:pPr>
            <a:r>
              <a:rPr lang="en-US" sz="2200" dirty="0" smtClean="0"/>
              <a:t>Defined as a logical condition</a:t>
            </a:r>
          </a:p>
          <a:p>
            <a:pPr>
              <a:lnSpc>
                <a:spcPct val="120000"/>
              </a:lnSpc>
              <a:buClr>
                <a:schemeClr val="tx1"/>
              </a:buClr>
              <a:buFont typeface="Wingdings" charset="2"/>
              <a:buChar char="§"/>
            </a:pPr>
            <a:r>
              <a:rPr lang="en-US" sz="2200" dirty="0" smtClean="0"/>
              <a:t>Includes respondents only when the condition is </a:t>
            </a:r>
            <a:r>
              <a:rPr lang="en-US" sz="2200" i="1" dirty="0" smtClean="0"/>
              <a:t>true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35591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79646"/>
                </a:solidFill>
                <a:latin typeface="Arial Black"/>
                <a:cs typeface="Arial Black"/>
              </a:rPr>
              <a:t>Universe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600" dirty="0" smtClean="0"/>
              <a:t>Defines the percentage </a:t>
            </a:r>
            <a:r>
              <a:rPr lang="en-US" sz="2600" u="sng" dirty="0" smtClean="0"/>
              <a:t>base</a:t>
            </a:r>
            <a:r>
              <a:rPr lang="en-US" sz="2600" dirty="0" smtClean="0"/>
              <a:t> or </a:t>
            </a:r>
            <a:r>
              <a:rPr lang="en-US" sz="2600" i="1" dirty="0" smtClean="0"/>
              <a:t>denominator</a:t>
            </a:r>
            <a:r>
              <a:rPr lang="en-US" sz="2600" dirty="0" smtClean="0"/>
              <a:t> used in any calculations</a:t>
            </a:r>
            <a:endParaRPr lang="en-US" sz="2600" i="1" dirty="0" smtClean="0"/>
          </a:p>
          <a:p>
            <a:pPr>
              <a:lnSpc>
                <a:spcPct val="120000"/>
              </a:lnSpc>
              <a:buClr>
                <a:schemeClr val="accent5"/>
              </a:buClr>
            </a:pPr>
            <a:r>
              <a:rPr lang="en-US" sz="2200" dirty="0" smtClean="0"/>
              <a:t>Everyone asked</a:t>
            </a:r>
          </a:p>
          <a:p>
            <a:pPr lvl="1">
              <a:lnSpc>
                <a:spcPct val="120000"/>
              </a:lnSpc>
              <a:buClr>
                <a:schemeClr val="accent5"/>
              </a:buClr>
            </a:pPr>
            <a:r>
              <a:rPr lang="en-US" sz="1800" dirty="0" smtClean="0"/>
              <a:t>Question base</a:t>
            </a:r>
          </a:p>
          <a:p>
            <a:pPr>
              <a:lnSpc>
                <a:spcPct val="120000"/>
              </a:lnSpc>
              <a:buClr>
                <a:schemeClr val="accent5"/>
              </a:buClr>
            </a:pPr>
            <a:r>
              <a:rPr lang="en-US" sz="2200" dirty="0" smtClean="0"/>
              <a:t>Total sample</a:t>
            </a:r>
          </a:p>
          <a:p>
            <a:pPr lvl="1">
              <a:lnSpc>
                <a:spcPct val="120000"/>
              </a:lnSpc>
              <a:buClr>
                <a:schemeClr val="accent5"/>
              </a:buClr>
            </a:pPr>
            <a:r>
              <a:rPr lang="en-US" sz="1800" dirty="0" smtClean="0"/>
              <a:t>All answering</a:t>
            </a:r>
          </a:p>
          <a:p>
            <a:pPr>
              <a:lnSpc>
                <a:spcPct val="120000"/>
              </a:lnSpc>
              <a:buClr>
                <a:schemeClr val="accent5"/>
              </a:buClr>
            </a:pPr>
            <a:r>
              <a:rPr lang="en-US" sz="2200" dirty="0" smtClean="0"/>
              <a:t>All or some answers</a:t>
            </a:r>
          </a:p>
          <a:p>
            <a:pPr lvl="1">
              <a:lnSpc>
                <a:spcPct val="120000"/>
              </a:lnSpc>
              <a:buClr>
                <a:schemeClr val="accent5"/>
              </a:buClr>
            </a:pPr>
            <a:r>
              <a:rPr lang="en-US" sz="1800" dirty="0" smtClean="0"/>
              <a:t>Answer base</a:t>
            </a:r>
          </a:p>
        </p:txBody>
      </p:sp>
    </p:spTree>
    <p:extLst>
      <p:ext uri="{BB962C8B-B14F-4D97-AF65-F5344CB8AC3E}">
        <p14:creationId xmlns:p14="http://schemas.microsoft.com/office/powerpoint/2010/main" val="1745497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</p:bldLst>
  </p:timing>
</p:sld>
</file>

<file path=ppt/theme/theme1.xml><?xml version="1.0" encoding="utf-8"?>
<a:theme xmlns:a="http://schemas.openxmlformats.org/drawingml/2006/main" name="Askia Theme">
  <a:themeElements>
    <a:clrScheme name="Askia 2016">
      <a:dk1>
        <a:srgbClr val="283B49"/>
      </a:dk1>
      <a:lt1>
        <a:srgbClr val="FFFFFF"/>
      </a:lt1>
      <a:dk2>
        <a:srgbClr val="283B49"/>
      </a:dk2>
      <a:lt2>
        <a:srgbClr val="FFFFFF"/>
      </a:lt2>
      <a:accent1>
        <a:srgbClr val="DF4335"/>
      </a:accent1>
      <a:accent2>
        <a:srgbClr val="F7941E"/>
      </a:accent2>
      <a:accent3>
        <a:srgbClr val="A5A5A5"/>
      </a:accent3>
      <a:accent4>
        <a:srgbClr val="FFC000"/>
      </a:accent4>
      <a:accent5>
        <a:srgbClr val="00B9F2"/>
      </a:accent5>
      <a:accent6>
        <a:srgbClr val="8DC63F"/>
      </a:accent6>
      <a:hlink>
        <a:srgbClr val="DF4335"/>
      </a:hlink>
      <a:folHlink>
        <a:srgbClr val="DF4335"/>
      </a:folHlink>
    </a:clrScheme>
    <a:fontScheme name="Askia">
      <a:majorFont>
        <a:latin typeface="MaxOT-Bold"/>
        <a:ea typeface=""/>
        <a:cs typeface=""/>
      </a:majorFont>
      <a:minorFont>
        <a:latin typeface="MaxO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4EBB10E6-3085-41AF-B336-C22EF3B11EF0}" vid="{03A34EE4-107B-4BA1-9FC8-C7351B7899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Askia Design Course 100.pptx</Template>
  <TotalTime>10515</TotalTime>
  <Words>1086</Words>
  <Application>Microsoft Macintosh PowerPoint</Application>
  <PresentationFormat>On-screen Show (4:3)</PresentationFormat>
  <Paragraphs>263</Paragraphs>
  <Slides>17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Askia Theme</vt:lpstr>
      <vt:lpstr>Askia Analysis</vt:lpstr>
      <vt:lpstr>Agenda</vt:lpstr>
      <vt:lpstr>Our learning cycle for each session</vt:lpstr>
      <vt:lpstr>Session 201</vt:lpstr>
      <vt:lpstr>Modules of the askia suite</vt:lpstr>
      <vt:lpstr>Session 202</vt:lpstr>
      <vt:lpstr>Session 203</vt:lpstr>
      <vt:lpstr>Session 203</vt:lpstr>
      <vt:lpstr>Filters and bases</vt:lpstr>
      <vt:lpstr>Interlocked weight example</vt:lpstr>
      <vt:lpstr>Rim weight example</vt:lpstr>
      <vt:lpstr>Session 205</vt:lpstr>
      <vt:lpstr>Session 206</vt:lpstr>
      <vt:lpstr>Levels at work</vt:lpstr>
      <vt:lpstr>Levels and the data</vt:lpstr>
      <vt:lpstr>Session 207</vt:lpstr>
      <vt:lpstr>Session 208</vt:lpstr>
    </vt:vector>
  </TitlesOfParts>
  <Company>meaning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Askia Analysis</dc:title>
  <dc:creator>Tim Macer</dc:creator>
  <cp:lastModifiedBy>Tim Macer</cp:lastModifiedBy>
  <cp:revision>33</cp:revision>
  <dcterms:created xsi:type="dcterms:W3CDTF">2012-03-07T17:25:38Z</dcterms:created>
  <dcterms:modified xsi:type="dcterms:W3CDTF">2017-01-12T20:51:08Z</dcterms:modified>
</cp:coreProperties>
</file>